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</p:sldMasterIdLst>
  <p:notesMasterIdLst>
    <p:notesMasterId r:id="rId18"/>
  </p:notesMasterIdLst>
  <p:handoutMasterIdLst>
    <p:handoutMasterId r:id="rId19"/>
  </p:handoutMasterIdLst>
  <p:sldIdLst>
    <p:sldId id="3607" r:id="rId2"/>
    <p:sldId id="479" r:id="rId3"/>
    <p:sldId id="265" r:id="rId4"/>
    <p:sldId id="1139" r:id="rId5"/>
    <p:sldId id="3614" r:id="rId6"/>
    <p:sldId id="3601" r:id="rId7"/>
    <p:sldId id="5358" r:id="rId8"/>
    <p:sldId id="5359" r:id="rId9"/>
    <p:sldId id="5360" r:id="rId10"/>
    <p:sldId id="5361" r:id="rId11"/>
    <p:sldId id="5362" r:id="rId12"/>
    <p:sldId id="5363" r:id="rId13"/>
    <p:sldId id="5364" r:id="rId14"/>
    <p:sldId id="5346" r:id="rId15"/>
    <p:sldId id="5366" r:id="rId16"/>
    <p:sldId id="5365" r:id="rId17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F2D"/>
    <a:srgbClr val="A6CD39"/>
    <a:srgbClr val="D7D95E"/>
    <a:srgbClr val="1F232E"/>
    <a:srgbClr val="E7E7E7"/>
    <a:srgbClr val="232B36"/>
    <a:srgbClr val="4A5B72"/>
    <a:srgbClr val="1FD7B5"/>
    <a:srgbClr val="04C4DE"/>
    <a:srgbClr val="FFC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54" autoAdjust="0"/>
  </p:normalViewPr>
  <p:slideViewPr>
    <p:cSldViewPr snapToGrid="0">
      <p:cViewPr varScale="1">
        <p:scale>
          <a:sx n="70" d="100"/>
          <a:sy n="70" d="100"/>
        </p:scale>
        <p:origin x="252" y="84"/>
      </p:cViewPr>
      <p:guideLst/>
    </p:cSldViewPr>
  </p:slideViewPr>
  <p:outlineViewPr>
    <p:cViewPr>
      <p:scale>
        <a:sx n="33" d="100"/>
        <a:sy n="33" d="100"/>
      </p:scale>
      <p:origin x="0" y="-1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12.11.2025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11/12/2025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53358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2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338588" y="520083"/>
            <a:ext cx="9949411" cy="9282346"/>
          </a:xfrm>
          <a:custGeom>
            <a:avLst/>
            <a:gdLst>
              <a:gd name="T0" fmla="*/ 202 w 4400"/>
              <a:gd name="T1" fmla="*/ 1764 h 4104"/>
              <a:gd name="T2" fmla="*/ 360 w 4400"/>
              <a:gd name="T3" fmla="*/ 1753 h 4104"/>
              <a:gd name="T4" fmla="*/ 505 w 4400"/>
              <a:gd name="T5" fmla="*/ 1824 h 4104"/>
              <a:gd name="T6" fmla="*/ 2335 w 4400"/>
              <a:gd name="T7" fmla="*/ 3702 h 4104"/>
              <a:gd name="T8" fmla="*/ 2347 w 4400"/>
              <a:gd name="T9" fmla="*/ 3859 h 4104"/>
              <a:gd name="T10" fmla="*/ 2274 w 4400"/>
              <a:gd name="T11" fmla="*/ 4005 h 4104"/>
              <a:gd name="T12" fmla="*/ 2136 w 4400"/>
              <a:gd name="T13" fmla="*/ 4092 h 4104"/>
              <a:gd name="T14" fmla="*/ 1978 w 4400"/>
              <a:gd name="T15" fmla="*/ 4096 h 4104"/>
              <a:gd name="T16" fmla="*/ 1836 w 4400"/>
              <a:gd name="T17" fmla="*/ 4016 h 4104"/>
              <a:gd name="T18" fmla="*/ 13 w 4400"/>
              <a:gd name="T19" fmla="*/ 2136 h 4104"/>
              <a:gd name="T20" fmla="*/ 9 w 4400"/>
              <a:gd name="T21" fmla="*/ 1977 h 4104"/>
              <a:gd name="T22" fmla="*/ 89 w 4400"/>
              <a:gd name="T23" fmla="*/ 1836 h 4104"/>
              <a:gd name="T24" fmla="*/ 2956 w 4400"/>
              <a:gd name="T25" fmla="*/ 417 h 4104"/>
              <a:gd name="T26" fmla="*/ 2937 w 4400"/>
              <a:gd name="T27" fmla="*/ 259 h 4104"/>
              <a:gd name="T28" fmla="*/ 3002 w 4400"/>
              <a:gd name="T29" fmla="*/ 111 h 4104"/>
              <a:gd name="T30" fmla="*/ 3122 w 4400"/>
              <a:gd name="T31" fmla="*/ 22 h 4104"/>
              <a:gd name="T32" fmla="*/ 3279 w 4400"/>
              <a:gd name="T33" fmla="*/ 3 h 4104"/>
              <a:gd name="T34" fmla="*/ 3427 w 4400"/>
              <a:gd name="T35" fmla="*/ 68 h 4104"/>
              <a:gd name="T36" fmla="*/ 2834 w 4400"/>
              <a:gd name="T37" fmla="*/ 1253 h 4104"/>
              <a:gd name="T38" fmla="*/ 2793 w 4400"/>
              <a:gd name="T39" fmla="*/ 1099 h 4104"/>
              <a:gd name="T40" fmla="*/ 2834 w 4400"/>
              <a:gd name="T41" fmla="*/ 945 h 4104"/>
              <a:gd name="T42" fmla="*/ 2954 w 4400"/>
              <a:gd name="T43" fmla="*/ 831 h 4104"/>
              <a:gd name="T44" fmla="*/ 3109 w 4400"/>
              <a:gd name="T45" fmla="*/ 796 h 4104"/>
              <a:gd name="T46" fmla="*/ 3261 w 4400"/>
              <a:gd name="T47" fmla="*/ 846 h 4104"/>
              <a:gd name="T48" fmla="*/ 608 w 4400"/>
              <a:gd name="T49" fmla="*/ 394 h 4104"/>
              <a:gd name="T50" fmla="*/ 760 w 4400"/>
              <a:gd name="T51" fmla="*/ 345 h 4104"/>
              <a:gd name="T52" fmla="*/ 914 w 4400"/>
              <a:gd name="T53" fmla="*/ 379 h 4104"/>
              <a:gd name="T54" fmla="*/ 4094 w 4400"/>
              <a:gd name="T55" fmla="*/ 3556 h 4104"/>
              <a:gd name="T56" fmla="*/ 4142 w 4400"/>
              <a:gd name="T57" fmla="*/ 3708 h 4104"/>
              <a:gd name="T58" fmla="*/ 4109 w 4400"/>
              <a:gd name="T59" fmla="*/ 3864 h 4104"/>
              <a:gd name="T60" fmla="*/ 4007 w 4400"/>
              <a:gd name="T61" fmla="*/ 3976 h 4104"/>
              <a:gd name="T62" fmla="*/ 3856 w 4400"/>
              <a:gd name="T63" fmla="*/ 4024 h 4104"/>
              <a:gd name="T64" fmla="*/ 3700 w 4400"/>
              <a:gd name="T65" fmla="*/ 3991 h 4104"/>
              <a:gd name="T66" fmla="*/ 522 w 4400"/>
              <a:gd name="T67" fmla="*/ 814 h 4104"/>
              <a:gd name="T68" fmla="*/ 472 w 4400"/>
              <a:gd name="T69" fmla="*/ 662 h 4104"/>
              <a:gd name="T70" fmla="*/ 507 w 4400"/>
              <a:gd name="T71" fmla="*/ 506 h 4104"/>
              <a:gd name="T72" fmla="*/ 1345 w 4400"/>
              <a:gd name="T73" fmla="*/ 217 h 4104"/>
              <a:gd name="T74" fmla="*/ 1495 w 4400"/>
              <a:gd name="T75" fmla="*/ 161 h 4104"/>
              <a:gd name="T76" fmla="*/ 1651 w 4400"/>
              <a:gd name="T77" fmla="*/ 187 h 4104"/>
              <a:gd name="T78" fmla="*/ 3516 w 4400"/>
              <a:gd name="T79" fmla="*/ 2035 h 4104"/>
              <a:gd name="T80" fmla="*/ 3572 w 4400"/>
              <a:gd name="T81" fmla="*/ 2185 h 4104"/>
              <a:gd name="T82" fmla="*/ 3546 w 4400"/>
              <a:gd name="T83" fmla="*/ 2341 h 4104"/>
              <a:gd name="T84" fmla="*/ 3451 w 4400"/>
              <a:gd name="T85" fmla="*/ 2458 h 4104"/>
              <a:gd name="T86" fmla="*/ 3301 w 4400"/>
              <a:gd name="T87" fmla="*/ 2516 h 4104"/>
              <a:gd name="T88" fmla="*/ 3144 w 4400"/>
              <a:gd name="T89" fmla="*/ 2488 h 4104"/>
              <a:gd name="T90" fmla="*/ 1281 w 4400"/>
              <a:gd name="T91" fmla="*/ 641 h 4104"/>
              <a:gd name="T92" fmla="*/ 1223 w 4400"/>
              <a:gd name="T93" fmla="*/ 491 h 4104"/>
              <a:gd name="T94" fmla="*/ 1251 w 4400"/>
              <a:gd name="T95" fmla="*/ 334 h 4104"/>
              <a:gd name="T96" fmla="*/ 831 w 4400"/>
              <a:gd name="T97" fmla="*/ 1598 h 4104"/>
              <a:gd name="T98" fmla="*/ 978 w 4400"/>
              <a:gd name="T99" fmla="*/ 1533 h 4104"/>
              <a:gd name="T100" fmla="*/ 1136 w 4400"/>
              <a:gd name="T101" fmla="*/ 1552 h 4104"/>
              <a:gd name="T102" fmla="*/ 3004 w 4400"/>
              <a:gd name="T103" fmla="*/ 3394 h 4104"/>
              <a:gd name="T104" fmla="*/ 3067 w 4400"/>
              <a:gd name="T105" fmla="*/ 3542 h 4104"/>
              <a:gd name="T106" fmla="*/ 3049 w 4400"/>
              <a:gd name="T107" fmla="*/ 3700 h 4104"/>
              <a:gd name="T108" fmla="*/ 2948 w 4400"/>
              <a:gd name="T109" fmla="*/ 3829 h 4104"/>
              <a:gd name="T110" fmla="*/ 2798 w 4400"/>
              <a:gd name="T111" fmla="*/ 3887 h 4104"/>
              <a:gd name="T112" fmla="*/ 2641 w 4400"/>
              <a:gd name="T113" fmla="*/ 3859 h 4104"/>
              <a:gd name="T114" fmla="*/ 777 w 4400"/>
              <a:gd name="T115" fmla="*/ 2012 h 4104"/>
              <a:gd name="T116" fmla="*/ 721 w 4400"/>
              <a:gd name="T117" fmla="*/ 1862 h 4104"/>
              <a:gd name="T118" fmla="*/ 747 w 4400"/>
              <a:gd name="T119" fmla="*/ 1705 h 4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400" h="4104">
                <a:moveTo>
                  <a:pt x="89" y="1836"/>
                </a:moveTo>
                <a:lnTo>
                  <a:pt x="89" y="1836"/>
                </a:lnTo>
                <a:lnTo>
                  <a:pt x="100" y="1824"/>
                </a:lnTo>
                <a:lnTo>
                  <a:pt x="111" y="1814"/>
                </a:lnTo>
                <a:lnTo>
                  <a:pt x="123" y="1805"/>
                </a:lnTo>
                <a:lnTo>
                  <a:pt x="136" y="1796"/>
                </a:lnTo>
                <a:lnTo>
                  <a:pt x="148" y="1789"/>
                </a:lnTo>
                <a:lnTo>
                  <a:pt x="161" y="1781"/>
                </a:lnTo>
                <a:lnTo>
                  <a:pt x="175" y="1775"/>
                </a:lnTo>
                <a:lnTo>
                  <a:pt x="189" y="1769"/>
                </a:lnTo>
                <a:lnTo>
                  <a:pt x="202" y="1764"/>
                </a:lnTo>
                <a:lnTo>
                  <a:pt x="216" y="1760"/>
                </a:lnTo>
                <a:lnTo>
                  <a:pt x="230" y="1756"/>
                </a:lnTo>
                <a:lnTo>
                  <a:pt x="244" y="1753"/>
                </a:lnTo>
                <a:lnTo>
                  <a:pt x="258" y="1749"/>
                </a:lnTo>
                <a:lnTo>
                  <a:pt x="273" y="1748"/>
                </a:lnTo>
                <a:lnTo>
                  <a:pt x="288" y="1747"/>
                </a:lnTo>
                <a:lnTo>
                  <a:pt x="302" y="1746"/>
                </a:lnTo>
                <a:lnTo>
                  <a:pt x="317" y="1747"/>
                </a:lnTo>
                <a:lnTo>
                  <a:pt x="331" y="1748"/>
                </a:lnTo>
                <a:lnTo>
                  <a:pt x="346" y="1749"/>
                </a:lnTo>
                <a:lnTo>
                  <a:pt x="360" y="1753"/>
                </a:lnTo>
                <a:lnTo>
                  <a:pt x="374" y="1756"/>
                </a:lnTo>
                <a:lnTo>
                  <a:pt x="389" y="1760"/>
                </a:lnTo>
                <a:lnTo>
                  <a:pt x="403" y="1764"/>
                </a:lnTo>
                <a:lnTo>
                  <a:pt x="416" y="1769"/>
                </a:lnTo>
                <a:lnTo>
                  <a:pt x="430" y="1775"/>
                </a:lnTo>
                <a:lnTo>
                  <a:pt x="443" y="1781"/>
                </a:lnTo>
                <a:lnTo>
                  <a:pt x="456" y="1789"/>
                </a:lnTo>
                <a:lnTo>
                  <a:pt x="468" y="1796"/>
                </a:lnTo>
                <a:lnTo>
                  <a:pt x="481" y="1805"/>
                </a:lnTo>
                <a:lnTo>
                  <a:pt x="494" y="1814"/>
                </a:lnTo>
                <a:lnTo>
                  <a:pt x="505" y="1824"/>
                </a:lnTo>
                <a:lnTo>
                  <a:pt x="516" y="1836"/>
                </a:lnTo>
                <a:lnTo>
                  <a:pt x="2264" y="3587"/>
                </a:lnTo>
                <a:lnTo>
                  <a:pt x="2274" y="3598"/>
                </a:lnTo>
                <a:lnTo>
                  <a:pt x="2284" y="3611"/>
                </a:lnTo>
                <a:lnTo>
                  <a:pt x="2293" y="3623"/>
                </a:lnTo>
                <a:lnTo>
                  <a:pt x="2302" y="3635"/>
                </a:lnTo>
                <a:lnTo>
                  <a:pt x="2310" y="3648"/>
                </a:lnTo>
                <a:lnTo>
                  <a:pt x="2317" y="3661"/>
                </a:lnTo>
                <a:lnTo>
                  <a:pt x="2324" y="3674"/>
                </a:lnTo>
                <a:lnTo>
                  <a:pt x="2330" y="3687"/>
                </a:lnTo>
                <a:lnTo>
                  <a:pt x="2335" y="3702"/>
                </a:lnTo>
                <a:lnTo>
                  <a:pt x="2340" y="3716"/>
                </a:lnTo>
                <a:lnTo>
                  <a:pt x="2344" y="3730"/>
                </a:lnTo>
                <a:lnTo>
                  <a:pt x="2347" y="3744"/>
                </a:lnTo>
                <a:lnTo>
                  <a:pt x="2349" y="3758"/>
                </a:lnTo>
                <a:lnTo>
                  <a:pt x="2351" y="3772"/>
                </a:lnTo>
                <a:lnTo>
                  <a:pt x="2352" y="3788"/>
                </a:lnTo>
                <a:lnTo>
                  <a:pt x="2352" y="3802"/>
                </a:lnTo>
                <a:lnTo>
                  <a:pt x="2352" y="3816"/>
                </a:lnTo>
                <a:lnTo>
                  <a:pt x="2351" y="3831"/>
                </a:lnTo>
                <a:lnTo>
                  <a:pt x="2349" y="3845"/>
                </a:lnTo>
                <a:lnTo>
                  <a:pt x="2347" y="3859"/>
                </a:lnTo>
                <a:lnTo>
                  <a:pt x="2344" y="3874"/>
                </a:lnTo>
                <a:lnTo>
                  <a:pt x="2340" y="3888"/>
                </a:lnTo>
                <a:lnTo>
                  <a:pt x="2335" y="3902"/>
                </a:lnTo>
                <a:lnTo>
                  <a:pt x="2330" y="3916"/>
                </a:lnTo>
                <a:lnTo>
                  <a:pt x="2324" y="3929"/>
                </a:lnTo>
                <a:lnTo>
                  <a:pt x="2317" y="3942"/>
                </a:lnTo>
                <a:lnTo>
                  <a:pt x="2310" y="3956"/>
                </a:lnTo>
                <a:lnTo>
                  <a:pt x="2302" y="3969"/>
                </a:lnTo>
                <a:lnTo>
                  <a:pt x="2293" y="3981"/>
                </a:lnTo>
                <a:lnTo>
                  <a:pt x="2284" y="3993"/>
                </a:lnTo>
                <a:lnTo>
                  <a:pt x="2274" y="4005"/>
                </a:lnTo>
                <a:lnTo>
                  <a:pt x="2264" y="4016"/>
                </a:lnTo>
                <a:lnTo>
                  <a:pt x="2253" y="4026"/>
                </a:lnTo>
                <a:lnTo>
                  <a:pt x="2241" y="4037"/>
                </a:lnTo>
                <a:lnTo>
                  <a:pt x="2229" y="4046"/>
                </a:lnTo>
                <a:lnTo>
                  <a:pt x="2217" y="4055"/>
                </a:lnTo>
                <a:lnTo>
                  <a:pt x="2203" y="4063"/>
                </a:lnTo>
                <a:lnTo>
                  <a:pt x="2190" y="4070"/>
                </a:lnTo>
                <a:lnTo>
                  <a:pt x="2177" y="4077"/>
                </a:lnTo>
                <a:lnTo>
                  <a:pt x="2164" y="4082"/>
                </a:lnTo>
                <a:lnTo>
                  <a:pt x="2150" y="4087"/>
                </a:lnTo>
                <a:lnTo>
                  <a:pt x="2136" y="4092"/>
                </a:lnTo>
                <a:lnTo>
                  <a:pt x="2122" y="4096"/>
                </a:lnTo>
                <a:lnTo>
                  <a:pt x="2108" y="4099"/>
                </a:lnTo>
                <a:lnTo>
                  <a:pt x="2093" y="4101"/>
                </a:lnTo>
                <a:lnTo>
                  <a:pt x="2079" y="4103"/>
                </a:lnTo>
                <a:lnTo>
                  <a:pt x="2064" y="4104"/>
                </a:lnTo>
                <a:lnTo>
                  <a:pt x="2050" y="4104"/>
                </a:lnTo>
                <a:lnTo>
                  <a:pt x="2036" y="4104"/>
                </a:lnTo>
                <a:lnTo>
                  <a:pt x="2021" y="4103"/>
                </a:lnTo>
                <a:lnTo>
                  <a:pt x="2007" y="4101"/>
                </a:lnTo>
                <a:lnTo>
                  <a:pt x="1992" y="4099"/>
                </a:lnTo>
                <a:lnTo>
                  <a:pt x="1978" y="4096"/>
                </a:lnTo>
                <a:lnTo>
                  <a:pt x="1964" y="4092"/>
                </a:lnTo>
                <a:lnTo>
                  <a:pt x="1950" y="4087"/>
                </a:lnTo>
                <a:lnTo>
                  <a:pt x="1936" y="4082"/>
                </a:lnTo>
                <a:lnTo>
                  <a:pt x="1923" y="4076"/>
                </a:lnTo>
                <a:lnTo>
                  <a:pt x="1910" y="4070"/>
                </a:lnTo>
                <a:lnTo>
                  <a:pt x="1897" y="4063"/>
                </a:lnTo>
                <a:lnTo>
                  <a:pt x="1883" y="4055"/>
                </a:lnTo>
                <a:lnTo>
                  <a:pt x="1871" y="4046"/>
                </a:lnTo>
                <a:lnTo>
                  <a:pt x="1859" y="4037"/>
                </a:lnTo>
                <a:lnTo>
                  <a:pt x="1847" y="4026"/>
                </a:lnTo>
                <a:lnTo>
                  <a:pt x="1836" y="4016"/>
                </a:lnTo>
                <a:lnTo>
                  <a:pt x="89" y="2264"/>
                </a:lnTo>
                <a:lnTo>
                  <a:pt x="78" y="2252"/>
                </a:lnTo>
                <a:lnTo>
                  <a:pt x="68" y="2240"/>
                </a:lnTo>
                <a:lnTo>
                  <a:pt x="58" y="2229"/>
                </a:lnTo>
                <a:lnTo>
                  <a:pt x="49" y="2216"/>
                </a:lnTo>
                <a:lnTo>
                  <a:pt x="42" y="2204"/>
                </a:lnTo>
                <a:lnTo>
                  <a:pt x="34" y="2191"/>
                </a:lnTo>
                <a:lnTo>
                  <a:pt x="28" y="2178"/>
                </a:lnTo>
                <a:lnTo>
                  <a:pt x="22" y="2163"/>
                </a:lnTo>
                <a:lnTo>
                  <a:pt x="17" y="2150"/>
                </a:lnTo>
                <a:lnTo>
                  <a:pt x="13" y="2136"/>
                </a:lnTo>
                <a:lnTo>
                  <a:pt x="9" y="2122"/>
                </a:lnTo>
                <a:lnTo>
                  <a:pt x="6" y="2108"/>
                </a:lnTo>
                <a:lnTo>
                  <a:pt x="3" y="2093"/>
                </a:lnTo>
                <a:lnTo>
                  <a:pt x="2" y="2078"/>
                </a:lnTo>
                <a:lnTo>
                  <a:pt x="1" y="2064"/>
                </a:lnTo>
                <a:lnTo>
                  <a:pt x="0" y="2049"/>
                </a:lnTo>
                <a:lnTo>
                  <a:pt x="1" y="2035"/>
                </a:lnTo>
                <a:lnTo>
                  <a:pt x="2" y="2021"/>
                </a:lnTo>
                <a:lnTo>
                  <a:pt x="3" y="2006"/>
                </a:lnTo>
                <a:lnTo>
                  <a:pt x="6" y="1991"/>
                </a:lnTo>
                <a:lnTo>
                  <a:pt x="9" y="1977"/>
                </a:lnTo>
                <a:lnTo>
                  <a:pt x="13" y="1963"/>
                </a:lnTo>
                <a:lnTo>
                  <a:pt x="17" y="1949"/>
                </a:lnTo>
                <a:lnTo>
                  <a:pt x="22" y="1936"/>
                </a:lnTo>
                <a:lnTo>
                  <a:pt x="28" y="1922"/>
                </a:lnTo>
                <a:lnTo>
                  <a:pt x="34" y="1908"/>
                </a:lnTo>
                <a:lnTo>
                  <a:pt x="42" y="1895"/>
                </a:lnTo>
                <a:lnTo>
                  <a:pt x="50" y="1883"/>
                </a:lnTo>
                <a:lnTo>
                  <a:pt x="58" y="1870"/>
                </a:lnTo>
                <a:lnTo>
                  <a:pt x="68" y="1858"/>
                </a:lnTo>
                <a:lnTo>
                  <a:pt x="78" y="1847"/>
                </a:lnTo>
                <a:lnTo>
                  <a:pt x="89" y="1836"/>
                </a:lnTo>
                <a:close/>
                <a:moveTo>
                  <a:pt x="4400" y="1041"/>
                </a:moveTo>
                <a:lnTo>
                  <a:pt x="4400" y="1898"/>
                </a:lnTo>
                <a:lnTo>
                  <a:pt x="3022" y="517"/>
                </a:lnTo>
                <a:lnTo>
                  <a:pt x="3012" y="506"/>
                </a:lnTo>
                <a:lnTo>
                  <a:pt x="3002" y="494"/>
                </a:lnTo>
                <a:lnTo>
                  <a:pt x="2992" y="481"/>
                </a:lnTo>
                <a:lnTo>
                  <a:pt x="2984" y="469"/>
                </a:lnTo>
                <a:lnTo>
                  <a:pt x="2976" y="457"/>
                </a:lnTo>
                <a:lnTo>
                  <a:pt x="2969" y="444"/>
                </a:lnTo>
                <a:lnTo>
                  <a:pt x="2961" y="430"/>
                </a:lnTo>
                <a:lnTo>
                  <a:pt x="2956" y="417"/>
                </a:lnTo>
                <a:lnTo>
                  <a:pt x="2950" y="403"/>
                </a:lnTo>
                <a:lnTo>
                  <a:pt x="2946" y="389"/>
                </a:lnTo>
                <a:lnTo>
                  <a:pt x="2942" y="375"/>
                </a:lnTo>
                <a:lnTo>
                  <a:pt x="2939" y="361"/>
                </a:lnTo>
                <a:lnTo>
                  <a:pt x="2937" y="346"/>
                </a:lnTo>
                <a:lnTo>
                  <a:pt x="2935" y="332"/>
                </a:lnTo>
                <a:lnTo>
                  <a:pt x="2934" y="318"/>
                </a:lnTo>
                <a:lnTo>
                  <a:pt x="2934" y="302"/>
                </a:lnTo>
                <a:lnTo>
                  <a:pt x="2934" y="288"/>
                </a:lnTo>
                <a:lnTo>
                  <a:pt x="2935" y="273"/>
                </a:lnTo>
                <a:lnTo>
                  <a:pt x="2937" y="259"/>
                </a:lnTo>
                <a:lnTo>
                  <a:pt x="2939" y="245"/>
                </a:lnTo>
                <a:lnTo>
                  <a:pt x="2942" y="231"/>
                </a:lnTo>
                <a:lnTo>
                  <a:pt x="2946" y="216"/>
                </a:lnTo>
                <a:lnTo>
                  <a:pt x="2950" y="202"/>
                </a:lnTo>
                <a:lnTo>
                  <a:pt x="2956" y="188"/>
                </a:lnTo>
                <a:lnTo>
                  <a:pt x="2961" y="175"/>
                </a:lnTo>
                <a:lnTo>
                  <a:pt x="2969" y="162"/>
                </a:lnTo>
                <a:lnTo>
                  <a:pt x="2976" y="149"/>
                </a:lnTo>
                <a:lnTo>
                  <a:pt x="2984" y="135"/>
                </a:lnTo>
                <a:lnTo>
                  <a:pt x="2992" y="123"/>
                </a:lnTo>
                <a:lnTo>
                  <a:pt x="3002" y="111"/>
                </a:lnTo>
                <a:lnTo>
                  <a:pt x="3012" y="100"/>
                </a:lnTo>
                <a:lnTo>
                  <a:pt x="3022" y="88"/>
                </a:lnTo>
                <a:lnTo>
                  <a:pt x="3022" y="88"/>
                </a:lnTo>
                <a:lnTo>
                  <a:pt x="3033" y="78"/>
                </a:lnTo>
                <a:lnTo>
                  <a:pt x="3045" y="68"/>
                </a:lnTo>
                <a:lnTo>
                  <a:pt x="3057" y="58"/>
                </a:lnTo>
                <a:lnTo>
                  <a:pt x="3069" y="49"/>
                </a:lnTo>
                <a:lnTo>
                  <a:pt x="3083" y="41"/>
                </a:lnTo>
                <a:lnTo>
                  <a:pt x="3095" y="34"/>
                </a:lnTo>
                <a:lnTo>
                  <a:pt x="3109" y="28"/>
                </a:lnTo>
                <a:lnTo>
                  <a:pt x="3122" y="22"/>
                </a:lnTo>
                <a:lnTo>
                  <a:pt x="3136" y="17"/>
                </a:lnTo>
                <a:lnTo>
                  <a:pt x="3149" y="12"/>
                </a:lnTo>
                <a:lnTo>
                  <a:pt x="3163" y="9"/>
                </a:lnTo>
                <a:lnTo>
                  <a:pt x="3178" y="6"/>
                </a:lnTo>
                <a:lnTo>
                  <a:pt x="3193" y="3"/>
                </a:lnTo>
                <a:lnTo>
                  <a:pt x="3207" y="1"/>
                </a:lnTo>
                <a:lnTo>
                  <a:pt x="3221" y="0"/>
                </a:lnTo>
                <a:lnTo>
                  <a:pt x="3236" y="0"/>
                </a:lnTo>
                <a:lnTo>
                  <a:pt x="3250" y="0"/>
                </a:lnTo>
                <a:lnTo>
                  <a:pt x="3265" y="1"/>
                </a:lnTo>
                <a:lnTo>
                  <a:pt x="3279" y="3"/>
                </a:lnTo>
                <a:lnTo>
                  <a:pt x="3294" y="6"/>
                </a:lnTo>
                <a:lnTo>
                  <a:pt x="3308" y="9"/>
                </a:lnTo>
                <a:lnTo>
                  <a:pt x="3322" y="12"/>
                </a:lnTo>
                <a:lnTo>
                  <a:pt x="3336" y="17"/>
                </a:lnTo>
                <a:lnTo>
                  <a:pt x="3350" y="22"/>
                </a:lnTo>
                <a:lnTo>
                  <a:pt x="3363" y="28"/>
                </a:lnTo>
                <a:lnTo>
                  <a:pt x="3376" y="34"/>
                </a:lnTo>
                <a:lnTo>
                  <a:pt x="3389" y="41"/>
                </a:lnTo>
                <a:lnTo>
                  <a:pt x="3403" y="49"/>
                </a:lnTo>
                <a:lnTo>
                  <a:pt x="3415" y="58"/>
                </a:lnTo>
                <a:lnTo>
                  <a:pt x="3427" y="68"/>
                </a:lnTo>
                <a:lnTo>
                  <a:pt x="3438" y="78"/>
                </a:lnTo>
                <a:lnTo>
                  <a:pt x="3450" y="88"/>
                </a:lnTo>
                <a:lnTo>
                  <a:pt x="4400" y="1041"/>
                </a:lnTo>
                <a:close/>
                <a:moveTo>
                  <a:pt x="4400" y="1979"/>
                </a:moveTo>
                <a:lnTo>
                  <a:pt x="4400" y="2836"/>
                </a:lnTo>
                <a:lnTo>
                  <a:pt x="2881" y="1313"/>
                </a:lnTo>
                <a:lnTo>
                  <a:pt x="2871" y="1302"/>
                </a:lnTo>
                <a:lnTo>
                  <a:pt x="2861" y="1290"/>
                </a:lnTo>
                <a:lnTo>
                  <a:pt x="2851" y="1278"/>
                </a:lnTo>
                <a:lnTo>
                  <a:pt x="2842" y="1266"/>
                </a:lnTo>
                <a:lnTo>
                  <a:pt x="2834" y="1253"/>
                </a:lnTo>
                <a:lnTo>
                  <a:pt x="2827" y="1239"/>
                </a:lnTo>
                <a:lnTo>
                  <a:pt x="2821" y="1226"/>
                </a:lnTo>
                <a:lnTo>
                  <a:pt x="2815" y="1213"/>
                </a:lnTo>
                <a:lnTo>
                  <a:pt x="2810" y="1199"/>
                </a:lnTo>
                <a:lnTo>
                  <a:pt x="2805" y="1185"/>
                </a:lnTo>
                <a:lnTo>
                  <a:pt x="2801" y="1171"/>
                </a:lnTo>
                <a:lnTo>
                  <a:pt x="2798" y="1156"/>
                </a:lnTo>
                <a:lnTo>
                  <a:pt x="2796" y="1142"/>
                </a:lnTo>
                <a:lnTo>
                  <a:pt x="2794" y="1128"/>
                </a:lnTo>
                <a:lnTo>
                  <a:pt x="2793" y="1113"/>
                </a:lnTo>
                <a:lnTo>
                  <a:pt x="2793" y="1099"/>
                </a:lnTo>
                <a:lnTo>
                  <a:pt x="2793" y="1085"/>
                </a:lnTo>
                <a:lnTo>
                  <a:pt x="2794" y="1069"/>
                </a:lnTo>
                <a:lnTo>
                  <a:pt x="2796" y="1055"/>
                </a:lnTo>
                <a:lnTo>
                  <a:pt x="2798" y="1041"/>
                </a:lnTo>
                <a:lnTo>
                  <a:pt x="2801" y="1027"/>
                </a:lnTo>
                <a:lnTo>
                  <a:pt x="2805" y="1013"/>
                </a:lnTo>
                <a:lnTo>
                  <a:pt x="2810" y="999"/>
                </a:lnTo>
                <a:lnTo>
                  <a:pt x="2815" y="984"/>
                </a:lnTo>
                <a:lnTo>
                  <a:pt x="2821" y="971"/>
                </a:lnTo>
                <a:lnTo>
                  <a:pt x="2827" y="958"/>
                </a:lnTo>
                <a:lnTo>
                  <a:pt x="2834" y="945"/>
                </a:lnTo>
                <a:lnTo>
                  <a:pt x="2842" y="932"/>
                </a:lnTo>
                <a:lnTo>
                  <a:pt x="2851" y="920"/>
                </a:lnTo>
                <a:lnTo>
                  <a:pt x="2861" y="908"/>
                </a:lnTo>
                <a:lnTo>
                  <a:pt x="2871" y="895"/>
                </a:lnTo>
                <a:lnTo>
                  <a:pt x="2881" y="884"/>
                </a:lnTo>
                <a:lnTo>
                  <a:pt x="2892" y="874"/>
                </a:lnTo>
                <a:lnTo>
                  <a:pt x="2904" y="864"/>
                </a:lnTo>
                <a:lnTo>
                  <a:pt x="2916" y="855"/>
                </a:lnTo>
                <a:lnTo>
                  <a:pt x="2928" y="846"/>
                </a:lnTo>
                <a:lnTo>
                  <a:pt x="2941" y="838"/>
                </a:lnTo>
                <a:lnTo>
                  <a:pt x="2954" y="831"/>
                </a:lnTo>
                <a:lnTo>
                  <a:pt x="2968" y="824"/>
                </a:lnTo>
                <a:lnTo>
                  <a:pt x="2981" y="818"/>
                </a:lnTo>
                <a:lnTo>
                  <a:pt x="2995" y="813"/>
                </a:lnTo>
                <a:lnTo>
                  <a:pt x="3009" y="808"/>
                </a:lnTo>
                <a:lnTo>
                  <a:pt x="3023" y="804"/>
                </a:lnTo>
                <a:lnTo>
                  <a:pt x="3037" y="801"/>
                </a:lnTo>
                <a:lnTo>
                  <a:pt x="3051" y="799"/>
                </a:lnTo>
                <a:lnTo>
                  <a:pt x="3065" y="797"/>
                </a:lnTo>
                <a:lnTo>
                  <a:pt x="3081" y="796"/>
                </a:lnTo>
                <a:lnTo>
                  <a:pt x="3095" y="796"/>
                </a:lnTo>
                <a:lnTo>
                  <a:pt x="3109" y="796"/>
                </a:lnTo>
                <a:lnTo>
                  <a:pt x="3124" y="797"/>
                </a:lnTo>
                <a:lnTo>
                  <a:pt x="3138" y="799"/>
                </a:lnTo>
                <a:lnTo>
                  <a:pt x="3152" y="801"/>
                </a:lnTo>
                <a:lnTo>
                  <a:pt x="3166" y="804"/>
                </a:lnTo>
                <a:lnTo>
                  <a:pt x="3180" y="808"/>
                </a:lnTo>
                <a:lnTo>
                  <a:pt x="3195" y="813"/>
                </a:lnTo>
                <a:lnTo>
                  <a:pt x="3209" y="818"/>
                </a:lnTo>
                <a:lnTo>
                  <a:pt x="3222" y="824"/>
                </a:lnTo>
                <a:lnTo>
                  <a:pt x="3235" y="831"/>
                </a:lnTo>
                <a:lnTo>
                  <a:pt x="3248" y="838"/>
                </a:lnTo>
                <a:lnTo>
                  <a:pt x="3261" y="846"/>
                </a:lnTo>
                <a:lnTo>
                  <a:pt x="3273" y="854"/>
                </a:lnTo>
                <a:lnTo>
                  <a:pt x="3285" y="864"/>
                </a:lnTo>
                <a:lnTo>
                  <a:pt x="3298" y="874"/>
                </a:lnTo>
                <a:lnTo>
                  <a:pt x="3309" y="884"/>
                </a:lnTo>
                <a:lnTo>
                  <a:pt x="4400" y="1979"/>
                </a:lnTo>
                <a:close/>
                <a:moveTo>
                  <a:pt x="560" y="433"/>
                </a:moveTo>
                <a:lnTo>
                  <a:pt x="560" y="433"/>
                </a:lnTo>
                <a:lnTo>
                  <a:pt x="571" y="423"/>
                </a:lnTo>
                <a:lnTo>
                  <a:pt x="583" y="413"/>
                </a:lnTo>
                <a:lnTo>
                  <a:pt x="595" y="403"/>
                </a:lnTo>
                <a:lnTo>
                  <a:pt x="608" y="394"/>
                </a:lnTo>
                <a:lnTo>
                  <a:pt x="621" y="386"/>
                </a:lnTo>
                <a:lnTo>
                  <a:pt x="634" y="379"/>
                </a:lnTo>
                <a:lnTo>
                  <a:pt x="647" y="372"/>
                </a:lnTo>
                <a:lnTo>
                  <a:pt x="660" y="367"/>
                </a:lnTo>
                <a:lnTo>
                  <a:pt x="674" y="361"/>
                </a:lnTo>
                <a:lnTo>
                  <a:pt x="688" y="357"/>
                </a:lnTo>
                <a:lnTo>
                  <a:pt x="702" y="353"/>
                </a:lnTo>
                <a:lnTo>
                  <a:pt x="717" y="350"/>
                </a:lnTo>
                <a:lnTo>
                  <a:pt x="731" y="348"/>
                </a:lnTo>
                <a:lnTo>
                  <a:pt x="745" y="346"/>
                </a:lnTo>
                <a:lnTo>
                  <a:pt x="760" y="345"/>
                </a:lnTo>
                <a:lnTo>
                  <a:pt x="774" y="345"/>
                </a:lnTo>
                <a:lnTo>
                  <a:pt x="788" y="345"/>
                </a:lnTo>
                <a:lnTo>
                  <a:pt x="803" y="346"/>
                </a:lnTo>
                <a:lnTo>
                  <a:pt x="818" y="348"/>
                </a:lnTo>
                <a:lnTo>
                  <a:pt x="832" y="350"/>
                </a:lnTo>
                <a:lnTo>
                  <a:pt x="846" y="353"/>
                </a:lnTo>
                <a:lnTo>
                  <a:pt x="860" y="357"/>
                </a:lnTo>
                <a:lnTo>
                  <a:pt x="874" y="361"/>
                </a:lnTo>
                <a:lnTo>
                  <a:pt x="888" y="367"/>
                </a:lnTo>
                <a:lnTo>
                  <a:pt x="901" y="372"/>
                </a:lnTo>
                <a:lnTo>
                  <a:pt x="914" y="379"/>
                </a:lnTo>
                <a:lnTo>
                  <a:pt x="928" y="386"/>
                </a:lnTo>
                <a:lnTo>
                  <a:pt x="941" y="394"/>
                </a:lnTo>
                <a:lnTo>
                  <a:pt x="953" y="403"/>
                </a:lnTo>
                <a:lnTo>
                  <a:pt x="965" y="413"/>
                </a:lnTo>
                <a:lnTo>
                  <a:pt x="977" y="423"/>
                </a:lnTo>
                <a:lnTo>
                  <a:pt x="988" y="433"/>
                </a:lnTo>
                <a:lnTo>
                  <a:pt x="4055" y="3508"/>
                </a:lnTo>
                <a:lnTo>
                  <a:pt x="4066" y="3519"/>
                </a:lnTo>
                <a:lnTo>
                  <a:pt x="4076" y="3531"/>
                </a:lnTo>
                <a:lnTo>
                  <a:pt x="4085" y="3543"/>
                </a:lnTo>
                <a:lnTo>
                  <a:pt x="4094" y="3556"/>
                </a:lnTo>
                <a:lnTo>
                  <a:pt x="4101" y="3568"/>
                </a:lnTo>
                <a:lnTo>
                  <a:pt x="4109" y="3581"/>
                </a:lnTo>
                <a:lnTo>
                  <a:pt x="4115" y="3594"/>
                </a:lnTo>
                <a:lnTo>
                  <a:pt x="4121" y="3609"/>
                </a:lnTo>
                <a:lnTo>
                  <a:pt x="4126" y="3622"/>
                </a:lnTo>
                <a:lnTo>
                  <a:pt x="4130" y="3636"/>
                </a:lnTo>
                <a:lnTo>
                  <a:pt x="4134" y="3650"/>
                </a:lnTo>
                <a:lnTo>
                  <a:pt x="4137" y="3664"/>
                </a:lnTo>
                <a:lnTo>
                  <a:pt x="4140" y="3678"/>
                </a:lnTo>
                <a:lnTo>
                  <a:pt x="4141" y="3694"/>
                </a:lnTo>
                <a:lnTo>
                  <a:pt x="4142" y="3708"/>
                </a:lnTo>
                <a:lnTo>
                  <a:pt x="4143" y="3723"/>
                </a:lnTo>
                <a:lnTo>
                  <a:pt x="4142" y="3737"/>
                </a:lnTo>
                <a:lnTo>
                  <a:pt x="4141" y="3751"/>
                </a:lnTo>
                <a:lnTo>
                  <a:pt x="4140" y="3766"/>
                </a:lnTo>
                <a:lnTo>
                  <a:pt x="4137" y="3781"/>
                </a:lnTo>
                <a:lnTo>
                  <a:pt x="4134" y="3795"/>
                </a:lnTo>
                <a:lnTo>
                  <a:pt x="4130" y="3809"/>
                </a:lnTo>
                <a:lnTo>
                  <a:pt x="4126" y="3823"/>
                </a:lnTo>
                <a:lnTo>
                  <a:pt x="4121" y="3836"/>
                </a:lnTo>
                <a:lnTo>
                  <a:pt x="4115" y="3850"/>
                </a:lnTo>
                <a:lnTo>
                  <a:pt x="4109" y="3864"/>
                </a:lnTo>
                <a:lnTo>
                  <a:pt x="4101" y="3877"/>
                </a:lnTo>
                <a:lnTo>
                  <a:pt x="4094" y="3889"/>
                </a:lnTo>
                <a:lnTo>
                  <a:pt x="4085" y="3902"/>
                </a:lnTo>
                <a:lnTo>
                  <a:pt x="4076" y="3914"/>
                </a:lnTo>
                <a:lnTo>
                  <a:pt x="4066" y="3925"/>
                </a:lnTo>
                <a:lnTo>
                  <a:pt x="4055" y="3936"/>
                </a:lnTo>
                <a:lnTo>
                  <a:pt x="4055" y="3936"/>
                </a:lnTo>
                <a:lnTo>
                  <a:pt x="4044" y="3948"/>
                </a:lnTo>
                <a:lnTo>
                  <a:pt x="4032" y="3958"/>
                </a:lnTo>
                <a:lnTo>
                  <a:pt x="4020" y="3967"/>
                </a:lnTo>
                <a:lnTo>
                  <a:pt x="4007" y="3976"/>
                </a:lnTo>
                <a:lnTo>
                  <a:pt x="3995" y="3983"/>
                </a:lnTo>
                <a:lnTo>
                  <a:pt x="3982" y="3991"/>
                </a:lnTo>
                <a:lnTo>
                  <a:pt x="3969" y="3997"/>
                </a:lnTo>
                <a:lnTo>
                  <a:pt x="3955" y="4003"/>
                </a:lnTo>
                <a:lnTo>
                  <a:pt x="3942" y="4008"/>
                </a:lnTo>
                <a:lnTo>
                  <a:pt x="3927" y="4012"/>
                </a:lnTo>
                <a:lnTo>
                  <a:pt x="3913" y="4016"/>
                </a:lnTo>
                <a:lnTo>
                  <a:pt x="3899" y="4019"/>
                </a:lnTo>
                <a:lnTo>
                  <a:pt x="3885" y="4022"/>
                </a:lnTo>
                <a:lnTo>
                  <a:pt x="3870" y="4023"/>
                </a:lnTo>
                <a:lnTo>
                  <a:pt x="3856" y="4024"/>
                </a:lnTo>
                <a:lnTo>
                  <a:pt x="3842" y="4025"/>
                </a:lnTo>
                <a:lnTo>
                  <a:pt x="3826" y="4024"/>
                </a:lnTo>
                <a:lnTo>
                  <a:pt x="3812" y="4023"/>
                </a:lnTo>
                <a:lnTo>
                  <a:pt x="3797" y="4022"/>
                </a:lnTo>
                <a:lnTo>
                  <a:pt x="3783" y="4019"/>
                </a:lnTo>
                <a:lnTo>
                  <a:pt x="3769" y="4016"/>
                </a:lnTo>
                <a:lnTo>
                  <a:pt x="3755" y="4012"/>
                </a:lnTo>
                <a:lnTo>
                  <a:pt x="3741" y="4008"/>
                </a:lnTo>
                <a:lnTo>
                  <a:pt x="3728" y="4003"/>
                </a:lnTo>
                <a:lnTo>
                  <a:pt x="3713" y="3997"/>
                </a:lnTo>
                <a:lnTo>
                  <a:pt x="3700" y="3991"/>
                </a:lnTo>
                <a:lnTo>
                  <a:pt x="3687" y="3983"/>
                </a:lnTo>
                <a:lnTo>
                  <a:pt x="3675" y="3976"/>
                </a:lnTo>
                <a:lnTo>
                  <a:pt x="3662" y="3967"/>
                </a:lnTo>
                <a:lnTo>
                  <a:pt x="3650" y="3958"/>
                </a:lnTo>
                <a:lnTo>
                  <a:pt x="3639" y="3948"/>
                </a:lnTo>
                <a:lnTo>
                  <a:pt x="3628" y="3936"/>
                </a:lnTo>
                <a:lnTo>
                  <a:pt x="560" y="862"/>
                </a:lnTo>
                <a:lnTo>
                  <a:pt x="550" y="851"/>
                </a:lnTo>
                <a:lnTo>
                  <a:pt x="540" y="839"/>
                </a:lnTo>
                <a:lnTo>
                  <a:pt x="531" y="827"/>
                </a:lnTo>
                <a:lnTo>
                  <a:pt x="522" y="814"/>
                </a:lnTo>
                <a:lnTo>
                  <a:pt x="514" y="801"/>
                </a:lnTo>
                <a:lnTo>
                  <a:pt x="507" y="788"/>
                </a:lnTo>
                <a:lnTo>
                  <a:pt x="501" y="775"/>
                </a:lnTo>
                <a:lnTo>
                  <a:pt x="495" y="762"/>
                </a:lnTo>
                <a:lnTo>
                  <a:pt x="490" y="748"/>
                </a:lnTo>
                <a:lnTo>
                  <a:pt x="484" y="733"/>
                </a:lnTo>
                <a:lnTo>
                  <a:pt x="480" y="719"/>
                </a:lnTo>
                <a:lnTo>
                  <a:pt x="477" y="705"/>
                </a:lnTo>
                <a:lnTo>
                  <a:pt x="475" y="691"/>
                </a:lnTo>
                <a:lnTo>
                  <a:pt x="473" y="677"/>
                </a:lnTo>
                <a:lnTo>
                  <a:pt x="472" y="662"/>
                </a:lnTo>
                <a:lnTo>
                  <a:pt x="472" y="647"/>
                </a:lnTo>
                <a:lnTo>
                  <a:pt x="472" y="632"/>
                </a:lnTo>
                <a:lnTo>
                  <a:pt x="473" y="618"/>
                </a:lnTo>
                <a:lnTo>
                  <a:pt x="475" y="604"/>
                </a:lnTo>
                <a:lnTo>
                  <a:pt x="477" y="590"/>
                </a:lnTo>
                <a:lnTo>
                  <a:pt x="480" y="575"/>
                </a:lnTo>
                <a:lnTo>
                  <a:pt x="484" y="560"/>
                </a:lnTo>
                <a:lnTo>
                  <a:pt x="490" y="547"/>
                </a:lnTo>
                <a:lnTo>
                  <a:pt x="495" y="533"/>
                </a:lnTo>
                <a:lnTo>
                  <a:pt x="501" y="520"/>
                </a:lnTo>
                <a:lnTo>
                  <a:pt x="507" y="506"/>
                </a:lnTo>
                <a:lnTo>
                  <a:pt x="514" y="494"/>
                </a:lnTo>
                <a:lnTo>
                  <a:pt x="522" y="480"/>
                </a:lnTo>
                <a:lnTo>
                  <a:pt x="531" y="468"/>
                </a:lnTo>
                <a:lnTo>
                  <a:pt x="540" y="456"/>
                </a:lnTo>
                <a:lnTo>
                  <a:pt x="550" y="444"/>
                </a:lnTo>
                <a:lnTo>
                  <a:pt x="560" y="433"/>
                </a:lnTo>
                <a:close/>
                <a:moveTo>
                  <a:pt x="1310" y="248"/>
                </a:moveTo>
                <a:lnTo>
                  <a:pt x="1310" y="248"/>
                </a:lnTo>
                <a:lnTo>
                  <a:pt x="1321" y="237"/>
                </a:lnTo>
                <a:lnTo>
                  <a:pt x="1333" y="226"/>
                </a:lnTo>
                <a:lnTo>
                  <a:pt x="1345" y="217"/>
                </a:lnTo>
                <a:lnTo>
                  <a:pt x="1358" y="208"/>
                </a:lnTo>
                <a:lnTo>
                  <a:pt x="1371" y="201"/>
                </a:lnTo>
                <a:lnTo>
                  <a:pt x="1384" y="193"/>
                </a:lnTo>
                <a:lnTo>
                  <a:pt x="1397" y="187"/>
                </a:lnTo>
                <a:lnTo>
                  <a:pt x="1410" y="181"/>
                </a:lnTo>
                <a:lnTo>
                  <a:pt x="1424" y="176"/>
                </a:lnTo>
                <a:lnTo>
                  <a:pt x="1438" y="172"/>
                </a:lnTo>
                <a:lnTo>
                  <a:pt x="1452" y="168"/>
                </a:lnTo>
                <a:lnTo>
                  <a:pt x="1467" y="165"/>
                </a:lnTo>
                <a:lnTo>
                  <a:pt x="1481" y="162"/>
                </a:lnTo>
                <a:lnTo>
                  <a:pt x="1495" y="161"/>
                </a:lnTo>
                <a:lnTo>
                  <a:pt x="1510" y="160"/>
                </a:lnTo>
                <a:lnTo>
                  <a:pt x="1524" y="159"/>
                </a:lnTo>
                <a:lnTo>
                  <a:pt x="1538" y="160"/>
                </a:lnTo>
                <a:lnTo>
                  <a:pt x="1553" y="161"/>
                </a:lnTo>
                <a:lnTo>
                  <a:pt x="1568" y="162"/>
                </a:lnTo>
                <a:lnTo>
                  <a:pt x="1582" y="165"/>
                </a:lnTo>
                <a:lnTo>
                  <a:pt x="1596" y="168"/>
                </a:lnTo>
                <a:lnTo>
                  <a:pt x="1610" y="172"/>
                </a:lnTo>
                <a:lnTo>
                  <a:pt x="1624" y="176"/>
                </a:lnTo>
                <a:lnTo>
                  <a:pt x="1638" y="181"/>
                </a:lnTo>
                <a:lnTo>
                  <a:pt x="1651" y="187"/>
                </a:lnTo>
                <a:lnTo>
                  <a:pt x="1664" y="193"/>
                </a:lnTo>
                <a:lnTo>
                  <a:pt x="1678" y="201"/>
                </a:lnTo>
                <a:lnTo>
                  <a:pt x="1691" y="208"/>
                </a:lnTo>
                <a:lnTo>
                  <a:pt x="1703" y="217"/>
                </a:lnTo>
                <a:lnTo>
                  <a:pt x="1715" y="226"/>
                </a:lnTo>
                <a:lnTo>
                  <a:pt x="1727" y="237"/>
                </a:lnTo>
                <a:lnTo>
                  <a:pt x="1738" y="248"/>
                </a:lnTo>
                <a:lnTo>
                  <a:pt x="3485" y="1999"/>
                </a:lnTo>
                <a:lnTo>
                  <a:pt x="3496" y="2011"/>
                </a:lnTo>
                <a:lnTo>
                  <a:pt x="3507" y="2023"/>
                </a:lnTo>
                <a:lnTo>
                  <a:pt x="3516" y="2035"/>
                </a:lnTo>
                <a:lnTo>
                  <a:pt x="3525" y="2047"/>
                </a:lnTo>
                <a:lnTo>
                  <a:pt x="3532" y="2060"/>
                </a:lnTo>
                <a:lnTo>
                  <a:pt x="3540" y="2073"/>
                </a:lnTo>
                <a:lnTo>
                  <a:pt x="3546" y="2086"/>
                </a:lnTo>
                <a:lnTo>
                  <a:pt x="3552" y="2100"/>
                </a:lnTo>
                <a:lnTo>
                  <a:pt x="3557" y="2114"/>
                </a:lnTo>
                <a:lnTo>
                  <a:pt x="3561" y="2128"/>
                </a:lnTo>
                <a:lnTo>
                  <a:pt x="3565" y="2142"/>
                </a:lnTo>
                <a:lnTo>
                  <a:pt x="3568" y="2156"/>
                </a:lnTo>
                <a:lnTo>
                  <a:pt x="3571" y="2170"/>
                </a:lnTo>
                <a:lnTo>
                  <a:pt x="3572" y="2185"/>
                </a:lnTo>
                <a:lnTo>
                  <a:pt x="3573" y="2200"/>
                </a:lnTo>
                <a:lnTo>
                  <a:pt x="3574" y="2214"/>
                </a:lnTo>
                <a:lnTo>
                  <a:pt x="3573" y="2228"/>
                </a:lnTo>
                <a:lnTo>
                  <a:pt x="3572" y="2243"/>
                </a:lnTo>
                <a:lnTo>
                  <a:pt x="3571" y="2258"/>
                </a:lnTo>
                <a:lnTo>
                  <a:pt x="3568" y="2272"/>
                </a:lnTo>
                <a:lnTo>
                  <a:pt x="3565" y="2286"/>
                </a:lnTo>
                <a:lnTo>
                  <a:pt x="3561" y="2300"/>
                </a:lnTo>
                <a:lnTo>
                  <a:pt x="3557" y="2314"/>
                </a:lnTo>
                <a:lnTo>
                  <a:pt x="3552" y="2328"/>
                </a:lnTo>
                <a:lnTo>
                  <a:pt x="3546" y="2341"/>
                </a:lnTo>
                <a:lnTo>
                  <a:pt x="3540" y="2355"/>
                </a:lnTo>
                <a:lnTo>
                  <a:pt x="3532" y="2368"/>
                </a:lnTo>
                <a:lnTo>
                  <a:pt x="3525" y="2381"/>
                </a:lnTo>
                <a:lnTo>
                  <a:pt x="3516" y="2393"/>
                </a:lnTo>
                <a:lnTo>
                  <a:pt x="3507" y="2405"/>
                </a:lnTo>
                <a:lnTo>
                  <a:pt x="3496" y="2417"/>
                </a:lnTo>
                <a:lnTo>
                  <a:pt x="3485" y="2429"/>
                </a:lnTo>
                <a:lnTo>
                  <a:pt x="3485" y="2429"/>
                </a:lnTo>
                <a:lnTo>
                  <a:pt x="3474" y="2439"/>
                </a:lnTo>
                <a:lnTo>
                  <a:pt x="3463" y="2449"/>
                </a:lnTo>
                <a:lnTo>
                  <a:pt x="3451" y="2458"/>
                </a:lnTo>
                <a:lnTo>
                  <a:pt x="3438" y="2467"/>
                </a:lnTo>
                <a:lnTo>
                  <a:pt x="3426" y="2475"/>
                </a:lnTo>
                <a:lnTo>
                  <a:pt x="3413" y="2482"/>
                </a:lnTo>
                <a:lnTo>
                  <a:pt x="3400" y="2488"/>
                </a:lnTo>
                <a:lnTo>
                  <a:pt x="3385" y="2494"/>
                </a:lnTo>
                <a:lnTo>
                  <a:pt x="3372" y="2499"/>
                </a:lnTo>
                <a:lnTo>
                  <a:pt x="3358" y="2504"/>
                </a:lnTo>
                <a:lnTo>
                  <a:pt x="3344" y="2508"/>
                </a:lnTo>
                <a:lnTo>
                  <a:pt x="3330" y="2512"/>
                </a:lnTo>
                <a:lnTo>
                  <a:pt x="3316" y="2514"/>
                </a:lnTo>
                <a:lnTo>
                  <a:pt x="3301" y="2516"/>
                </a:lnTo>
                <a:lnTo>
                  <a:pt x="3286" y="2517"/>
                </a:lnTo>
                <a:lnTo>
                  <a:pt x="3272" y="2517"/>
                </a:lnTo>
                <a:lnTo>
                  <a:pt x="3257" y="2517"/>
                </a:lnTo>
                <a:lnTo>
                  <a:pt x="3243" y="2516"/>
                </a:lnTo>
                <a:lnTo>
                  <a:pt x="3228" y="2514"/>
                </a:lnTo>
                <a:lnTo>
                  <a:pt x="3214" y="2512"/>
                </a:lnTo>
                <a:lnTo>
                  <a:pt x="3200" y="2508"/>
                </a:lnTo>
                <a:lnTo>
                  <a:pt x="3186" y="2504"/>
                </a:lnTo>
                <a:lnTo>
                  <a:pt x="3171" y="2499"/>
                </a:lnTo>
                <a:lnTo>
                  <a:pt x="3158" y="2494"/>
                </a:lnTo>
                <a:lnTo>
                  <a:pt x="3144" y="2488"/>
                </a:lnTo>
                <a:lnTo>
                  <a:pt x="3131" y="2482"/>
                </a:lnTo>
                <a:lnTo>
                  <a:pt x="3118" y="2475"/>
                </a:lnTo>
                <a:lnTo>
                  <a:pt x="3106" y="2467"/>
                </a:lnTo>
                <a:lnTo>
                  <a:pt x="3093" y="2458"/>
                </a:lnTo>
                <a:lnTo>
                  <a:pt x="3081" y="2449"/>
                </a:lnTo>
                <a:lnTo>
                  <a:pt x="3069" y="2439"/>
                </a:lnTo>
                <a:lnTo>
                  <a:pt x="3058" y="2429"/>
                </a:lnTo>
                <a:lnTo>
                  <a:pt x="1310" y="676"/>
                </a:lnTo>
                <a:lnTo>
                  <a:pt x="1300" y="665"/>
                </a:lnTo>
                <a:lnTo>
                  <a:pt x="1290" y="652"/>
                </a:lnTo>
                <a:lnTo>
                  <a:pt x="1281" y="641"/>
                </a:lnTo>
                <a:lnTo>
                  <a:pt x="1272" y="628"/>
                </a:lnTo>
                <a:lnTo>
                  <a:pt x="1264" y="616"/>
                </a:lnTo>
                <a:lnTo>
                  <a:pt x="1257" y="603"/>
                </a:lnTo>
                <a:lnTo>
                  <a:pt x="1251" y="590"/>
                </a:lnTo>
                <a:lnTo>
                  <a:pt x="1245" y="576"/>
                </a:lnTo>
                <a:lnTo>
                  <a:pt x="1239" y="562"/>
                </a:lnTo>
                <a:lnTo>
                  <a:pt x="1234" y="548"/>
                </a:lnTo>
                <a:lnTo>
                  <a:pt x="1230" y="534"/>
                </a:lnTo>
                <a:lnTo>
                  <a:pt x="1227" y="520"/>
                </a:lnTo>
                <a:lnTo>
                  <a:pt x="1225" y="505"/>
                </a:lnTo>
                <a:lnTo>
                  <a:pt x="1223" y="491"/>
                </a:lnTo>
                <a:lnTo>
                  <a:pt x="1222" y="476"/>
                </a:lnTo>
                <a:lnTo>
                  <a:pt x="1222" y="461"/>
                </a:lnTo>
                <a:lnTo>
                  <a:pt x="1222" y="447"/>
                </a:lnTo>
                <a:lnTo>
                  <a:pt x="1223" y="433"/>
                </a:lnTo>
                <a:lnTo>
                  <a:pt x="1225" y="418"/>
                </a:lnTo>
                <a:lnTo>
                  <a:pt x="1227" y="404"/>
                </a:lnTo>
                <a:lnTo>
                  <a:pt x="1230" y="389"/>
                </a:lnTo>
                <a:lnTo>
                  <a:pt x="1234" y="375"/>
                </a:lnTo>
                <a:lnTo>
                  <a:pt x="1239" y="361"/>
                </a:lnTo>
                <a:lnTo>
                  <a:pt x="1245" y="348"/>
                </a:lnTo>
                <a:lnTo>
                  <a:pt x="1251" y="334"/>
                </a:lnTo>
                <a:lnTo>
                  <a:pt x="1257" y="321"/>
                </a:lnTo>
                <a:lnTo>
                  <a:pt x="1264" y="307"/>
                </a:lnTo>
                <a:lnTo>
                  <a:pt x="1272" y="294"/>
                </a:lnTo>
                <a:lnTo>
                  <a:pt x="1281" y="282"/>
                </a:lnTo>
                <a:lnTo>
                  <a:pt x="1290" y="270"/>
                </a:lnTo>
                <a:lnTo>
                  <a:pt x="1300" y="259"/>
                </a:lnTo>
                <a:lnTo>
                  <a:pt x="1310" y="248"/>
                </a:lnTo>
                <a:close/>
                <a:moveTo>
                  <a:pt x="807" y="1619"/>
                </a:moveTo>
                <a:lnTo>
                  <a:pt x="807" y="1619"/>
                </a:lnTo>
                <a:lnTo>
                  <a:pt x="819" y="1608"/>
                </a:lnTo>
                <a:lnTo>
                  <a:pt x="831" y="1598"/>
                </a:lnTo>
                <a:lnTo>
                  <a:pt x="843" y="1589"/>
                </a:lnTo>
                <a:lnTo>
                  <a:pt x="855" y="1579"/>
                </a:lnTo>
                <a:lnTo>
                  <a:pt x="868" y="1571"/>
                </a:lnTo>
                <a:lnTo>
                  <a:pt x="880" y="1564"/>
                </a:lnTo>
                <a:lnTo>
                  <a:pt x="894" y="1558"/>
                </a:lnTo>
                <a:lnTo>
                  <a:pt x="907" y="1552"/>
                </a:lnTo>
                <a:lnTo>
                  <a:pt x="922" y="1547"/>
                </a:lnTo>
                <a:lnTo>
                  <a:pt x="935" y="1542"/>
                </a:lnTo>
                <a:lnTo>
                  <a:pt x="949" y="1539"/>
                </a:lnTo>
                <a:lnTo>
                  <a:pt x="964" y="1536"/>
                </a:lnTo>
                <a:lnTo>
                  <a:pt x="978" y="1533"/>
                </a:lnTo>
                <a:lnTo>
                  <a:pt x="992" y="1532"/>
                </a:lnTo>
                <a:lnTo>
                  <a:pt x="1006" y="1531"/>
                </a:lnTo>
                <a:lnTo>
                  <a:pt x="1021" y="1530"/>
                </a:lnTo>
                <a:lnTo>
                  <a:pt x="1036" y="1531"/>
                </a:lnTo>
                <a:lnTo>
                  <a:pt x="1051" y="1532"/>
                </a:lnTo>
                <a:lnTo>
                  <a:pt x="1065" y="1533"/>
                </a:lnTo>
                <a:lnTo>
                  <a:pt x="1079" y="1536"/>
                </a:lnTo>
                <a:lnTo>
                  <a:pt x="1093" y="1539"/>
                </a:lnTo>
                <a:lnTo>
                  <a:pt x="1107" y="1542"/>
                </a:lnTo>
                <a:lnTo>
                  <a:pt x="1121" y="1547"/>
                </a:lnTo>
                <a:lnTo>
                  <a:pt x="1136" y="1552"/>
                </a:lnTo>
                <a:lnTo>
                  <a:pt x="1149" y="1558"/>
                </a:lnTo>
                <a:lnTo>
                  <a:pt x="1162" y="1564"/>
                </a:lnTo>
                <a:lnTo>
                  <a:pt x="1175" y="1571"/>
                </a:lnTo>
                <a:lnTo>
                  <a:pt x="1188" y="1579"/>
                </a:lnTo>
                <a:lnTo>
                  <a:pt x="1200" y="1589"/>
                </a:lnTo>
                <a:lnTo>
                  <a:pt x="1212" y="1598"/>
                </a:lnTo>
                <a:lnTo>
                  <a:pt x="1224" y="1608"/>
                </a:lnTo>
                <a:lnTo>
                  <a:pt x="1235" y="1619"/>
                </a:lnTo>
                <a:lnTo>
                  <a:pt x="2983" y="3371"/>
                </a:lnTo>
                <a:lnTo>
                  <a:pt x="2994" y="3382"/>
                </a:lnTo>
                <a:lnTo>
                  <a:pt x="3004" y="3394"/>
                </a:lnTo>
                <a:lnTo>
                  <a:pt x="3013" y="3406"/>
                </a:lnTo>
                <a:lnTo>
                  <a:pt x="3021" y="3418"/>
                </a:lnTo>
                <a:lnTo>
                  <a:pt x="3029" y="3431"/>
                </a:lnTo>
                <a:lnTo>
                  <a:pt x="3036" y="3444"/>
                </a:lnTo>
                <a:lnTo>
                  <a:pt x="3043" y="3458"/>
                </a:lnTo>
                <a:lnTo>
                  <a:pt x="3049" y="3471"/>
                </a:lnTo>
                <a:lnTo>
                  <a:pt x="3054" y="3485"/>
                </a:lnTo>
                <a:lnTo>
                  <a:pt x="3058" y="3499"/>
                </a:lnTo>
                <a:lnTo>
                  <a:pt x="3062" y="3513"/>
                </a:lnTo>
                <a:lnTo>
                  <a:pt x="3065" y="3528"/>
                </a:lnTo>
                <a:lnTo>
                  <a:pt x="3067" y="3542"/>
                </a:lnTo>
                <a:lnTo>
                  <a:pt x="3069" y="3556"/>
                </a:lnTo>
                <a:lnTo>
                  <a:pt x="3070" y="3571"/>
                </a:lnTo>
                <a:lnTo>
                  <a:pt x="3071" y="3585"/>
                </a:lnTo>
                <a:lnTo>
                  <a:pt x="3070" y="3599"/>
                </a:lnTo>
                <a:lnTo>
                  <a:pt x="3069" y="3615"/>
                </a:lnTo>
                <a:lnTo>
                  <a:pt x="3067" y="3629"/>
                </a:lnTo>
                <a:lnTo>
                  <a:pt x="3065" y="3643"/>
                </a:lnTo>
                <a:lnTo>
                  <a:pt x="3062" y="3657"/>
                </a:lnTo>
                <a:lnTo>
                  <a:pt x="3058" y="3671"/>
                </a:lnTo>
                <a:lnTo>
                  <a:pt x="3054" y="3685"/>
                </a:lnTo>
                <a:lnTo>
                  <a:pt x="3049" y="3700"/>
                </a:lnTo>
                <a:lnTo>
                  <a:pt x="3043" y="3713"/>
                </a:lnTo>
                <a:lnTo>
                  <a:pt x="3036" y="3726"/>
                </a:lnTo>
                <a:lnTo>
                  <a:pt x="3029" y="3739"/>
                </a:lnTo>
                <a:lnTo>
                  <a:pt x="3021" y="3752"/>
                </a:lnTo>
                <a:lnTo>
                  <a:pt x="3013" y="3764"/>
                </a:lnTo>
                <a:lnTo>
                  <a:pt x="3004" y="3776"/>
                </a:lnTo>
                <a:lnTo>
                  <a:pt x="2994" y="3789"/>
                </a:lnTo>
                <a:lnTo>
                  <a:pt x="2983" y="3800"/>
                </a:lnTo>
                <a:lnTo>
                  <a:pt x="2972" y="3810"/>
                </a:lnTo>
                <a:lnTo>
                  <a:pt x="2960" y="3820"/>
                </a:lnTo>
                <a:lnTo>
                  <a:pt x="2948" y="3829"/>
                </a:lnTo>
                <a:lnTo>
                  <a:pt x="2935" y="3838"/>
                </a:lnTo>
                <a:lnTo>
                  <a:pt x="2923" y="3846"/>
                </a:lnTo>
                <a:lnTo>
                  <a:pt x="2910" y="3853"/>
                </a:lnTo>
                <a:lnTo>
                  <a:pt x="2897" y="3859"/>
                </a:lnTo>
                <a:lnTo>
                  <a:pt x="2883" y="3866"/>
                </a:lnTo>
                <a:lnTo>
                  <a:pt x="2870" y="3871"/>
                </a:lnTo>
                <a:lnTo>
                  <a:pt x="2855" y="3876"/>
                </a:lnTo>
                <a:lnTo>
                  <a:pt x="2841" y="3879"/>
                </a:lnTo>
                <a:lnTo>
                  <a:pt x="2827" y="3883"/>
                </a:lnTo>
                <a:lnTo>
                  <a:pt x="2812" y="3885"/>
                </a:lnTo>
                <a:lnTo>
                  <a:pt x="2798" y="3887"/>
                </a:lnTo>
                <a:lnTo>
                  <a:pt x="2784" y="3888"/>
                </a:lnTo>
                <a:lnTo>
                  <a:pt x="2769" y="3888"/>
                </a:lnTo>
                <a:lnTo>
                  <a:pt x="2755" y="3888"/>
                </a:lnTo>
                <a:lnTo>
                  <a:pt x="2740" y="3887"/>
                </a:lnTo>
                <a:lnTo>
                  <a:pt x="2725" y="3885"/>
                </a:lnTo>
                <a:lnTo>
                  <a:pt x="2711" y="3883"/>
                </a:lnTo>
                <a:lnTo>
                  <a:pt x="2697" y="3879"/>
                </a:lnTo>
                <a:lnTo>
                  <a:pt x="2683" y="3876"/>
                </a:lnTo>
                <a:lnTo>
                  <a:pt x="2669" y="3871"/>
                </a:lnTo>
                <a:lnTo>
                  <a:pt x="2656" y="3866"/>
                </a:lnTo>
                <a:lnTo>
                  <a:pt x="2641" y="3859"/>
                </a:lnTo>
                <a:lnTo>
                  <a:pt x="2628" y="3853"/>
                </a:lnTo>
                <a:lnTo>
                  <a:pt x="2615" y="3846"/>
                </a:lnTo>
                <a:lnTo>
                  <a:pt x="2603" y="3838"/>
                </a:lnTo>
                <a:lnTo>
                  <a:pt x="2590" y="3829"/>
                </a:lnTo>
                <a:lnTo>
                  <a:pt x="2578" y="3820"/>
                </a:lnTo>
                <a:lnTo>
                  <a:pt x="2567" y="3810"/>
                </a:lnTo>
                <a:lnTo>
                  <a:pt x="2556" y="3800"/>
                </a:lnTo>
                <a:lnTo>
                  <a:pt x="807" y="2047"/>
                </a:lnTo>
                <a:lnTo>
                  <a:pt x="797" y="2036"/>
                </a:lnTo>
                <a:lnTo>
                  <a:pt x="787" y="2024"/>
                </a:lnTo>
                <a:lnTo>
                  <a:pt x="777" y="2012"/>
                </a:lnTo>
                <a:lnTo>
                  <a:pt x="769" y="1999"/>
                </a:lnTo>
                <a:lnTo>
                  <a:pt x="761" y="1987"/>
                </a:lnTo>
                <a:lnTo>
                  <a:pt x="754" y="1974"/>
                </a:lnTo>
                <a:lnTo>
                  <a:pt x="747" y="1961"/>
                </a:lnTo>
                <a:lnTo>
                  <a:pt x="742" y="1947"/>
                </a:lnTo>
                <a:lnTo>
                  <a:pt x="736" y="1934"/>
                </a:lnTo>
                <a:lnTo>
                  <a:pt x="732" y="1920"/>
                </a:lnTo>
                <a:lnTo>
                  <a:pt x="728" y="1905"/>
                </a:lnTo>
                <a:lnTo>
                  <a:pt x="725" y="1891"/>
                </a:lnTo>
                <a:lnTo>
                  <a:pt x="723" y="1876"/>
                </a:lnTo>
                <a:lnTo>
                  <a:pt x="721" y="1862"/>
                </a:lnTo>
                <a:lnTo>
                  <a:pt x="720" y="1848"/>
                </a:lnTo>
                <a:lnTo>
                  <a:pt x="720" y="1832"/>
                </a:lnTo>
                <a:lnTo>
                  <a:pt x="720" y="1818"/>
                </a:lnTo>
                <a:lnTo>
                  <a:pt x="721" y="1804"/>
                </a:lnTo>
                <a:lnTo>
                  <a:pt x="723" y="1789"/>
                </a:lnTo>
                <a:lnTo>
                  <a:pt x="725" y="1775"/>
                </a:lnTo>
                <a:lnTo>
                  <a:pt x="728" y="1761"/>
                </a:lnTo>
                <a:lnTo>
                  <a:pt x="732" y="1746"/>
                </a:lnTo>
                <a:lnTo>
                  <a:pt x="736" y="1732"/>
                </a:lnTo>
                <a:lnTo>
                  <a:pt x="742" y="1718"/>
                </a:lnTo>
                <a:lnTo>
                  <a:pt x="747" y="1705"/>
                </a:lnTo>
                <a:lnTo>
                  <a:pt x="754" y="1692"/>
                </a:lnTo>
                <a:lnTo>
                  <a:pt x="761" y="1679"/>
                </a:lnTo>
                <a:lnTo>
                  <a:pt x="769" y="1665"/>
                </a:lnTo>
                <a:lnTo>
                  <a:pt x="777" y="1653"/>
                </a:lnTo>
                <a:lnTo>
                  <a:pt x="787" y="1641"/>
                </a:lnTo>
                <a:lnTo>
                  <a:pt x="797" y="1630"/>
                </a:lnTo>
                <a:lnTo>
                  <a:pt x="807" y="161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9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01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t of brush strok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sz="quarter" idx="10"/>
          </p:nvPr>
        </p:nvSpPr>
        <p:spPr>
          <a:xfrm>
            <a:off x="3800475" y="0"/>
            <a:ext cx="14487525" cy="10288588"/>
          </a:xfrm>
          <a:custGeom>
            <a:avLst/>
            <a:gdLst>
              <a:gd name="connsiteX0" fmla="*/ 4234 w 5219"/>
              <a:gd name="connsiteY0" fmla="*/ 4234 w 5219"/>
              <a:gd name="connsiteX1" fmla="*/ 4234 w 5219"/>
              <a:gd name="connsiteY1" fmla="*/ 4234 w 5219"/>
              <a:gd name="connsiteX2" fmla="*/ 4234 w 5219"/>
              <a:gd name="connsiteY2" fmla="*/ 4234 w 5219"/>
              <a:gd name="connsiteX3" fmla="*/ 4234 w 5219"/>
              <a:gd name="connsiteY3" fmla="*/ 4234 w 5219"/>
              <a:gd name="connsiteX4" fmla="*/ 4234 w 5219"/>
              <a:gd name="connsiteY4" fmla="*/ 4234 w 5219"/>
              <a:gd name="connsiteX5" fmla="*/ 4234 w 5219"/>
              <a:gd name="connsiteY5" fmla="*/ 4234 w 5219"/>
              <a:gd name="connsiteX6" fmla="*/ 4234 w 5219"/>
              <a:gd name="connsiteY6" fmla="*/ 4234 w 5219"/>
              <a:gd name="connsiteX7" fmla="*/ 4234 w 5219"/>
              <a:gd name="connsiteY7" fmla="*/ 4234 w 5219"/>
              <a:gd name="connsiteX8" fmla="*/ 4234 w 5219"/>
              <a:gd name="connsiteY8" fmla="*/ 4234 w 5219"/>
              <a:gd name="connsiteX9" fmla="*/ 4234 w 5219"/>
              <a:gd name="connsiteY9" fmla="*/ 4234 w 5219"/>
              <a:gd name="connsiteX10" fmla="*/ 4234 w 5219"/>
              <a:gd name="connsiteY10" fmla="*/ 4234 w 5219"/>
              <a:gd name="connsiteX11" fmla="*/ 4234 w 5219"/>
              <a:gd name="connsiteY11" fmla="*/ 4234 w 5219"/>
              <a:gd name="connsiteX12" fmla="*/ 4234 w 5219"/>
              <a:gd name="connsiteY12" fmla="*/ 4234 w 5219"/>
              <a:gd name="connsiteX13" fmla="*/ 4234 w 5219"/>
              <a:gd name="connsiteY13" fmla="*/ 4234 w 5219"/>
              <a:gd name="connsiteX14" fmla="*/ 4234 w 5219"/>
              <a:gd name="connsiteY14" fmla="*/ 4234 w 5219"/>
              <a:gd name="connsiteX15" fmla="*/ 4234 w 5219"/>
              <a:gd name="connsiteY15" fmla="*/ 4234 w 5219"/>
              <a:gd name="connsiteX16" fmla="*/ 4234 w 5219"/>
              <a:gd name="connsiteY16" fmla="*/ 4234 w 5219"/>
              <a:gd name="connsiteX17" fmla="*/ 4234 w 5219"/>
              <a:gd name="connsiteY17" fmla="*/ 4234 w 5219"/>
              <a:gd name="connsiteX18" fmla="*/ 4234 w 5219"/>
              <a:gd name="connsiteY18" fmla="*/ 4234 w 5219"/>
              <a:gd name="connsiteX19" fmla="*/ 4234 w 5219"/>
              <a:gd name="connsiteY19" fmla="*/ 4234 w 5219"/>
              <a:gd name="connsiteX20" fmla="*/ 4234 w 5219"/>
              <a:gd name="connsiteY20" fmla="*/ 4234 w 5219"/>
              <a:gd name="connsiteX21" fmla="*/ 4234 w 5219"/>
              <a:gd name="connsiteY21" fmla="*/ 4234 w 5219"/>
              <a:gd name="connsiteX22" fmla="*/ 4234 w 5219"/>
              <a:gd name="connsiteY22" fmla="*/ 4234 w 5219"/>
              <a:gd name="connsiteX23" fmla="*/ 4234 w 5219"/>
              <a:gd name="connsiteY23" fmla="*/ 4234 w 5219"/>
              <a:gd name="connsiteX24" fmla="*/ 4234 w 5219"/>
              <a:gd name="connsiteY24" fmla="*/ 4234 w 5219"/>
              <a:gd name="connsiteX25" fmla="*/ 4234 w 5219"/>
              <a:gd name="connsiteY25" fmla="*/ 4234 w 5219"/>
              <a:gd name="connsiteX26" fmla="*/ 4234 w 5219"/>
              <a:gd name="connsiteY26" fmla="*/ 4234 w 5219"/>
              <a:gd name="connsiteX27" fmla="*/ 4234 w 5219"/>
              <a:gd name="connsiteY27" fmla="*/ 4234 w 5219"/>
              <a:gd name="connsiteX28" fmla="*/ 4234 w 5219"/>
              <a:gd name="connsiteY28" fmla="*/ 4234 w 5219"/>
              <a:gd name="connsiteX29" fmla="*/ 4234 w 5219"/>
              <a:gd name="connsiteY29" fmla="*/ 4234 w 5219"/>
              <a:gd name="connsiteX30" fmla="*/ 4234 w 5219"/>
              <a:gd name="connsiteY30" fmla="*/ 4234 w 5219"/>
              <a:gd name="connsiteX31" fmla="*/ 4234 w 5219"/>
              <a:gd name="connsiteY31" fmla="*/ 4234 w 5219"/>
              <a:gd name="connsiteX32" fmla="*/ 4234 w 5219"/>
              <a:gd name="connsiteY32" fmla="*/ 4234 w 5219"/>
              <a:gd name="connsiteX33" fmla="*/ 4234 w 5219"/>
              <a:gd name="connsiteY33" fmla="*/ 4234 w 5219"/>
              <a:gd name="connsiteX34" fmla="*/ 4234 w 5219"/>
              <a:gd name="connsiteY34" fmla="*/ 4234 w 5219"/>
              <a:gd name="connsiteX35" fmla="*/ 4234 w 5219"/>
              <a:gd name="connsiteY35" fmla="*/ 4234 w 5219"/>
              <a:gd name="connsiteX36" fmla="*/ 4234 w 5219"/>
              <a:gd name="connsiteY36" fmla="*/ 4234 w 5219"/>
              <a:gd name="connsiteX37" fmla="*/ 4234 w 5219"/>
              <a:gd name="connsiteY37" fmla="*/ 4234 w 5219"/>
              <a:gd name="connsiteX38" fmla="*/ 4234 w 5219"/>
              <a:gd name="connsiteY38" fmla="*/ 4234 w 5219"/>
              <a:gd name="connsiteX39" fmla="*/ 4234 w 5219"/>
              <a:gd name="connsiteY39" fmla="*/ 4234 w 5219"/>
              <a:gd name="connsiteX40" fmla="*/ 4234 w 5219"/>
              <a:gd name="connsiteY40" fmla="*/ 4234 w 5219"/>
              <a:gd name="connsiteX41" fmla="*/ 4234 w 5219"/>
              <a:gd name="connsiteY41" fmla="*/ 4234 w 5219"/>
              <a:gd name="connsiteX42" fmla="*/ 4234 w 5219"/>
              <a:gd name="connsiteY42" fmla="*/ 4234 w 5219"/>
              <a:gd name="connsiteX43" fmla="*/ 4234 w 5219"/>
              <a:gd name="connsiteY43" fmla="*/ 4234 w 5219"/>
              <a:gd name="connsiteX44" fmla="*/ 4234 w 5219"/>
              <a:gd name="connsiteY44" fmla="*/ 4234 w 5219"/>
              <a:gd name="connsiteX45" fmla="*/ 4234 w 5219"/>
              <a:gd name="connsiteY45" fmla="*/ 4234 w 5219"/>
              <a:gd name="connsiteX46" fmla="*/ 4234 w 5219"/>
              <a:gd name="connsiteY46" fmla="*/ 4234 w 5219"/>
              <a:gd name="connsiteX47" fmla="*/ 4234 w 5219"/>
              <a:gd name="connsiteY47" fmla="*/ 4234 w 5219"/>
              <a:gd name="connsiteX48" fmla="*/ 4234 w 5219"/>
              <a:gd name="connsiteY48" fmla="*/ 4234 w 5219"/>
              <a:gd name="connsiteX49" fmla="*/ 4234 w 5219"/>
              <a:gd name="connsiteY49" fmla="*/ 4234 w 5219"/>
              <a:gd name="connsiteX50" fmla="*/ 4234 w 5219"/>
              <a:gd name="connsiteY50" fmla="*/ 4234 w 5219"/>
              <a:gd name="connsiteX51" fmla="*/ 4234 w 5219"/>
              <a:gd name="connsiteY51" fmla="*/ 4234 w 5219"/>
              <a:gd name="connsiteX52" fmla="*/ 4234 w 5219"/>
              <a:gd name="connsiteY52" fmla="*/ 4234 w 5219"/>
              <a:gd name="connsiteX53" fmla="*/ 4234 w 5219"/>
              <a:gd name="connsiteY53" fmla="*/ 4234 w 5219"/>
              <a:gd name="connsiteX54" fmla="*/ 4234 w 5219"/>
              <a:gd name="connsiteY54" fmla="*/ 4234 w 5219"/>
              <a:gd name="connsiteX55" fmla="*/ 4234 w 5219"/>
              <a:gd name="connsiteY55" fmla="*/ 4234 w 5219"/>
              <a:gd name="connsiteX56" fmla="*/ 4234 w 5219"/>
              <a:gd name="connsiteY56" fmla="*/ 4234 w 5219"/>
              <a:gd name="connsiteX57" fmla="*/ 4234 w 5219"/>
              <a:gd name="connsiteY57" fmla="*/ 4234 w 5219"/>
              <a:gd name="connsiteX58" fmla="*/ 4234 w 5219"/>
              <a:gd name="connsiteY58" fmla="*/ 4234 w 5219"/>
              <a:gd name="connsiteX59" fmla="*/ 4234 w 5219"/>
              <a:gd name="connsiteY59" fmla="*/ 4234 w 5219"/>
              <a:gd name="connsiteX60" fmla="*/ 4234 w 5219"/>
              <a:gd name="connsiteY60" fmla="*/ 4234 w 5219"/>
              <a:gd name="connsiteX61" fmla="*/ 4234 w 5219"/>
              <a:gd name="connsiteY61" fmla="*/ 4234 w 5219"/>
              <a:gd name="connsiteX62" fmla="*/ 4234 w 5219"/>
              <a:gd name="connsiteY62" fmla="*/ 4234 w 5219"/>
              <a:gd name="connsiteX63" fmla="*/ 4234 w 5219"/>
              <a:gd name="connsiteY63" fmla="*/ 4234 w 5219"/>
              <a:gd name="connsiteX64" fmla="*/ 4234 w 5219"/>
              <a:gd name="connsiteY64" fmla="*/ 4234 w 5219"/>
              <a:gd name="connsiteX65" fmla="*/ 4234 w 5219"/>
              <a:gd name="connsiteY65" fmla="*/ 4234 w 5219"/>
              <a:gd name="connsiteX66" fmla="*/ 4234 w 5219"/>
              <a:gd name="connsiteY66" fmla="*/ 4234 w 5219"/>
              <a:gd name="connsiteX67" fmla="*/ 4234 w 5219"/>
              <a:gd name="connsiteY67" fmla="*/ 4234 w 5219"/>
              <a:gd name="connsiteX68" fmla="*/ 4234 w 5219"/>
              <a:gd name="connsiteY68" fmla="*/ 4234 w 5219"/>
              <a:gd name="connsiteX69" fmla="*/ 4234 w 5219"/>
              <a:gd name="connsiteY69" fmla="*/ 4234 w 5219"/>
              <a:gd name="connsiteX70" fmla="*/ 4234 w 5219"/>
              <a:gd name="connsiteY70" fmla="*/ 4234 w 5219"/>
              <a:gd name="connsiteX71" fmla="*/ 4234 w 5219"/>
              <a:gd name="connsiteY71" fmla="*/ 4234 w 5219"/>
              <a:gd name="connsiteX72" fmla="*/ 4234 w 5219"/>
              <a:gd name="connsiteY72" fmla="*/ 4234 w 5219"/>
              <a:gd name="connsiteX73" fmla="*/ 4234 w 5219"/>
              <a:gd name="connsiteY73" fmla="*/ 4234 w 5219"/>
              <a:gd name="connsiteX74" fmla="*/ 4234 w 5219"/>
              <a:gd name="connsiteY74" fmla="*/ 4234 w 5219"/>
              <a:gd name="connsiteX75" fmla="*/ 4234 w 5219"/>
              <a:gd name="connsiteY75" fmla="*/ 4234 w 5219"/>
              <a:gd name="connsiteX76" fmla="*/ 4234 w 5219"/>
              <a:gd name="connsiteY76" fmla="*/ 4234 w 5219"/>
              <a:gd name="connsiteX77" fmla="*/ 4234 w 5219"/>
              <a:gd name="connsiteY77" fmla="*/ 4234 w 5219"/>
              <a:gd name="connsiteX78" fmla="*/ 4234 w 5219"/>
              <a:gd name="connsiteY78" fmla="*/ 4234 w 5219"/>
              <a:gd name="connsiteX79" fmla="*/ 4234 w 5219"/>
              <a:gd name="connsiteY79" fmla="*/ 4234 w 5219"/>
              <a:gd name="connsiteX80" fmla="*/ 4234 w 5219"/>
              <a:gd name="connsiteY80" fmla="*/ 4234 w 5219"/>
              <a:gd name="connsiteX81" fmla="*/ 4234 w 5219"/>
              <a:gd name="connsiteY81" fmla="*/ 4234 w 5219"/>
              <a:gd name="connsiteX82" fmla="*/ 4234 w 5219"/>
              <a:gd name="connsiteY82" fmla="*/ 4234 w 5219"/>
              <a:gd name="connsiteX83" fmla="*/ 4234 w 5219"/>
              <a:gd name="connsiteY83" fmla="*/ 4234 w 5219"/>
              <a:gd name="connsiteX84" fmla="*/ 4234 w 5219"/>
              <a:gd name="connsiteY84" fmla="*/ 4234 w 5219"/>
              <a:gd name="connsiteX85" fmla="*/ 4234 w 5219"/>
              <a:gd name="connsiteY85" fmla="*/ 4234 w 5219"/>
              <a:gd name="connsiteX86" fmla="*/ 4234 w 5219"/>
              <a:gd name="connsiteY86" fmla="*/ 4234 w 5219"/>
              <a:gd name="connsiteX87" fmla="*/ 4234 w 5219"/>
              <a:gd name="connsiteY87" fmla="*/ 4234 w 5219"/>
              <a:gd name="connsiteX88" fmla="*/ 4234 w 5219"/>
              <a:gd name="connsiteY88" fmla="*/ 4234 w 5219"/>
              <a:gd name="connsiteX89" fmla="*/ 4234 w 5219"/>
              <a:gd name="connsiteY89" fmla="*/ 4234 w 5219"/>
              <a:gd name="connsiteX90" fmla="*/ 4234 w 5219"/>
              <a:gd name="connsiteY90" fmla="*/ 4234 w 5219"/>
              <a:gd name="connsiteX91" fmla="*/ 4234 w 5219"/>
              <a:gd name="connsiteY91" fmla="*/ 4234 w 5219"/>
              <a:gd name="connsiteX92" fmla="*/ 4234 w 5219"/>
              <a:gd name="connsiteY92" fmla="*/ 4234 w 5219"/>
              <a:gd name="connsiteX93" fmla="*/ 4234 w 5219"/>
              <a:gd name="connsiteY93" fmla="*/ 4234 w 5219"/>
              <a:gd name="connsiteX94" fmla="*/ 4234 w 5219"/>
              <a:gd name="connsiteY94" fmla="*/ 4234 w 5219"/>
              <a:gd name="connsiteX95" fmla="*/ 4234 w 5219"/>
              <a:gd name="connsiteY95" fmla="*/ 4234 w 5219"/>
              <a:gd name="connsiteX96" fmla="*/ 4234 w 5219"/>
              <a:gd name="connsiteY96" fmla="*/ 4234 w 5219"/>
              <a:gd name="connsiteX97" fmla="*/ 4234 w 5219"/>
              <a:gd name="connsiteY97" fmla="*/ 4234 w 5219"/>
              <a:gd name="connsiteX98" fmla="*/ 4234 w 5219"/>
              <a:gd name="connsiteY98" fmla="*/ 4234 w 5219"/>
              <a:gd name="connsiteX99" fmla="*/ 4234 w 5219"/>
              <a:gd name="connsiteY99" fmla="*/ 4234 w 5219"/>
              <a:gd name="connsiteX100" fmla="*/ 4234 w 5219"/>
              <a:gd name="connsiteY100" fmla="*/ 4234 w 5219"/>
              <a:gd name="connsiteX101" fmla="*/ 4234 w 5219"/>
              <a:gd name="connsiteY101" fmla="*/ 4234 w 5219"/>
              <a:gd name="connsiteX102" fmla="*/ 4234 w 5219"/>
              <a:gd name="connsiteY102" fmla="*/ 4234 w 5219"/>
              <a:gd name="connsiteX103" fmla="*/ 4234 w 5219"/>
              <a:gd name="connsiteY103" fmla="*/ 4234 w 5219"/>
              <a:gd name="connsiteX104" fmla="*/ 4234 w 5219"/>
              <a:gd name="connsiteY104" fmla="*/ 4234 w 5219"/>
              <a:gd name="connsiteX105" fmla="*/ 4234 w 5219"/>
              <a:gd name="connsiteY105" fmla="*/ 4234 w 5219"/>
              <a:gd name="connsiteX106" fmla="*/ 4234 w 5219"/>
              <a:gd name="connsiteY106" fmla="*/ 4234 w 5219"/>
              <a:gd name="connsiteX107" fmla="*/ 4234 w 5219"/>
              <a:gd name="connsiteY107" fmla="*/ 4234 w 5219"/>
              <a:gd name="connsiteX108" fmla="*/ 4234 w 5219"/>
              <a:gd name="connsiteY108" fmla="*/ 4234 w 5219"/>
              <a:gd name="connsiteX109" fmla="*/ 4234 w 5219"/>
              <a:gd name="connsiteY109" fmla="*/ 4234 w 5219"/>
              <a:gd name="connsiteX110" fmla="*/ 4234 w 5219"/>
              <a:gd name="connsiteY110" fmla="*/ 4234 w 5219"/>
              <a:gd name="connsiteX111" fmla="*/ 4234 w 5219"/>
              <a:gd name="connsiteY111" fmla="*/ 4234 w 5219"/>
              <a:gd name="connsiteX112" fmla="*/ 4234 w 5219"/>
              <a:gd name="connsiteY112" fmla="*/ 4234 w 5219"/>
              <a:gd name="connsiteX113" fmla="*/ 4234 w 5219"/>
              <a:gd name="connsiteY113" fmla="*/ 4234 w 5219"/>
              <a:gd name="connsiteX114" fmla="*/ 4234 w 5219"/>
              <a:gd name="connsiteY114" fmla="*/ 4234 w 5219"/>
              <a:gd name="connsiteX115" fmla="*/ 4234 w 5219"/>
              <a:gd name="connsiteY115" fmla="*/ 4234 w 5219"/>
              <a:gd name="connsiteX116" fmla="*/ 4234 w 5219"/>
              <a:gd name="connsiteY116" fmla="*/ 4234 w 5219"/>
              <a:gd name="connsiteX117" fmla="*/ 4234 w 5219"/>
              <a:gd name="connsiteY117" fmla="*/ 4234 w 5219"/>
              <a:gd name="connsiteX118" fmla="*/ 4234 w 5219"/>
              <a:gd name="connsiteY118" fmla="*/ 4234 w 5219"/>
              <a:gd name="connsiteX119" fmla="*/ 4234 w 5219"/>
              <a:gd name="connsiteY119" fmla="*/ 4234 w 5219"/>
              <a:gd name="connsiteX120" fmla="*/ 4234 w 5219"/>
              <a:gd name="connsiteY120" fmla="*/ 4234 w 5219"/>
              <a:gd name="connsiteX121" fmla="*/ 4234 w 5219"/>
              <a:gd name="connsiteY121" fmla="*/ 4234 w 5219"/>
              <a:gd name="connsiteX122" fmla="*/ 4234 w 5219"/>
              <a:gd name="connsiteY122" fmla="*/ 4234 w 5219"/>
              <a:gd name="connsiteX123" fmla="*/ 4234 w 5219"/>
              <a:gd name="connsiteY123" fmla="*/ 4234 w 5219"/>
              <a:gd name="connsiteX124" fmla="*/ 4234 w 5219"/>
              <a:gd name="connsiteY124" fmla="*/ 4234 w 5219"/>
              <a:gd name="connsiteX125" fmla="*/ 4234 w 5219"/>
              <a:gd name="connsiteY125" fmla="*/ 4234 w 5219"/>
              <a:gd name="connsiteX126" fmla="*/ 4234 w 5219"/>
              <a:gd name="connsiteY126" fmla="*/ 4234 w 5219"/>
              <a:gd name="connsiteX127" fmla="*/ 4234 w 5219"/>
              <a:gd name="connsiteY127" fmla="*/ 4234 w 5219"/>
              <a:gd name="connsiteX128" fmla="*/ 4234 w 5219"/>
              <a:gd name="connsiteY128" fmla="*/ 4234 w 5219"/>
              <a:gd name="connsiteX129" fmla="*/ 4234 w 5219"/>
              <a:gd name="connsiteY129" fmla="*/ 4234 w 5219"/>
              <a:gd name="connsiteX130" fmla="*/ 4234 w 5219"/>
              <a:gd name="connsiteY130" fmla="*/ 4234 w 5219"/>
              <a:gd name="connsiteX131" fmla="*/ 4234 w 5219"/>
              <a:gd name="connsiteY131" fmla="*/ 4234 w 5219"/>
              <a:gd name="connsiteX132" fmla="*/ 4234 w 5219"/>
              <a:gd name="connsiteY132" fmla="*/ 4234 w 5219"/>
              <a:gd name="connsiteX133" fmla="*/ 4234 w 5219"/>
              <a:gd name="connsiteY133" fmla="*/ 4234 w 5219"/>
              <a:gd name="connsiteX134" fmla="*/ 4234 w 5219"/>
              <a:gd name="connsiteY134" fmla="*/ 4234 w 5219"/>
              <a:gd name="connsiteX135" fmla="*/ 4234 w 5219"/>
              <a:gd name="connsiteY135" fmla="*/ 4234 w 5219"/>
              <a:gd name="connsiteX136" fmla="*/ 4234 w 5219"/>
              <a:gd name="connsiteY136" fmla="*/ 4234 w 5219"/>
              <a:gd name="connsiteX137" fmla="*/ 4234 w 5219"/>
              <a:gd name="connsiteY137" fmla="*/ 4234 w 5219"/>
              <a:gd name="connsiteX138" fmla="*/ 4234 w 5219"/>
              <a:gd name="connsiteY138" fmla="*/ 4234 w 5219"/>
              <a:gd name="connsiteX139" fmla="*/ 4234 w 5219"/>
              <a:gd name="connsiteY139" fmla="*/ 4234 w 5219"/>
              <a:gd name="connsiteX140" fmla="*/ 4234 w 5219"/>
              <a:gd name="connsiteY140" fmla="*/ 4234 w 5219"/>
              <a:gd name="connsiteX141" fmla="*/ 4234 w 5219"/>
              <a:gd name="connsiteY141" fmla="*/ 4234 w 5219"/>
              <a:gd name="connsiteX142" fmla="*/ 4234 w 5219"/>
              <a:gd name="connsiteY142" fmla="*/ 4234 w 5219"/>
              <a:gd name="connsiteX143" fmla="*/ 4234 w 5219"/>
              <a:gd name="connsiteY143" fmla="*/ 4234 w 5219"/>
              <a:gd name="connsiteX144" fmla="*/ 4234 w 5219"/>
              <a:gd name="connsiteY144" fmla="*/ 4234 w 5219"/>
              <a:gd name="connsiteX145" fmla="*/ 4234 w 5219"/>
              <a:gd name="connsiteY145" fmla="*/ 4234 w 5219"/>
              <a:gd name="connsiteX146" fmla="*/ 4234 w 5219"/>
              <a:gd name="connsiteY146" fmla="*/ 4234 w 5219"/>
              <a:gd name="connsiteX147" fmla="*/ 4234 w 5219"/>
              <a:gd name="connsiteY147" fmla="*/ 4234 w 5219"/>
              <a:gd name="connsiteX148" fmla="*/ 4234 w 5219"/>
              <a:gd name="connsiteY148" fmla="*/ 4234 w 5219"/>
              <a:gd name="connsiteX149" fmla="*/ 4234 w 5219"/>
              <a:gd name="connsiteY149" fmla="*/ 4234 w 5219"/>
              <a:gd name="connsiteX150" fmla="*/ 4234 w 5219"/>
              <a:gd name="connsiteY150" fmla="*/ 4234 w 5219"/>
              <a:gd name="connsiteX151" fmla="*/ 4234 w 5219"/>
              <a:gd name="connsiteY151" fmla="*/ 4234 w 5219"/>
              <a:gd name="connsiteX152" fmla="*/ 4234 w 5219"/>
              <a:gd name="connsiteY152" fmla="*/ 4234 w 5219"/>
              <a:gd name="connsiteX153" fmla="*/ 4234 w 5219"/>
              <a:gd name="connsiteY153" fmla="*/ 4234 w 5219"/>
              <a:gd name="connsiteX154" fmla="*/ 4234 w 5219"/>
              <a:gd name="connsiteY154" fmla="*/ 4234 w 5219"/>
              <a:gd name="connsiteX155" fmla="*/ 4234 w 5219"/>
              <a:gd name="connsiteY155" fmla="*/ 4234 w 5219"/>
              <a:gd name="connsiteX156" fmla="*/ 4234 w 5219"/>
              <a:gd name="connsiteY156" fmla="*/ 4234 w 5219"/>
              <a:gd name="connsiteX157" fmla="*/ 4234 w 5219"/>
              <a:gd name="connsiteY157" fmla="*/ 4234 w 5219"/>
              <a:gd name="connsiteX158" fmla="*/ 4234 w 5219"/>
              <a:gd name="connsiteY158" fmla="*/ 4234 w 5219"/>
              <a:gd name="connsiteX159" fmla="*/ 4234 w 5219"/>
              <a:gd name="connsiteY159" fmla="*/ 4234 w 5219"/>
              <a:gd name="connsiteX160" fmla="*/ 4234 w 5219"/>
              <a:gd name="connsiteY160" fmla="*/ 4234 w 5219"/>
              <a:gd name="connsiteX161" fmla="*/ 4234 w 5219"/>
              <a:gd name="connsiteY161" fmla="*/ 4234 w 5219"/>
              <a:gd name="connsiteX162" fmla="*/ 4234 w 5219"/>
              <a:gd name="connsiteY162" fmla="*/ 4234 w 5219"/>
              <a:gd name="connsiteX163" fmla="*/ 4234 w 5219"/>
              <a:gd name="connsiteY163" fmla="*/ 4234 w 5219"/>
              <a:gd name="connsiteX164" fmla="*/ 4234 w 5219"/>
              <a:gd name="connsiteY164" fmla="*/ 4234 w 5219"/>
              <a:gd name="connsiteX165" fmla="*/ 4234 w 5219"/>
              <a:gd name="connsiteY165" fmla="*/ 4234 w 5219"/>
              <a:gd name="connsiteX166" fmla="*/ 4234 w 5219"/>
              <a:gd name="connsiteY166" fmla="*/ 4234 w 5219"/>
              <a:gd name="connsiteX167" fmla="*/ 4234 w 5219"/>
              <a:gd name="connsiteY167" fmla="*/ 4234 w 5219"/>
              <a:gd name="connsiteX168" fmla="*/ 4234 w 5219"/>
              <a:gd name="connsiteY168" fmla="*/ 4234 w 5219"/>
              <a:gd name="connsiteX169" fmla="*/ 4234 w 5219"/>
              <a:gd name="connsiteY169" fmla="*/ 4234 w 5219"/>
              <a:gd name="connsiteX170" fmla="*/ 4234 w 5219"/>
              <a:gd name="connsiteY170" fmla="*/ 4234 w 5219"/>
              <a:gd name="connsiteX171" fmla="*/ 4234 w 5219"/>
              <a:gd name="connsiteY171" fmla="*/ 4234 w 5219"/>
              <a:gd name="connsiteX172" fmla="*/ 4234 w 5219"/>
              <a:gd name="connsiteY172" fmla="*/ 4234 w 5219"/>
              <a:gd name="connsiteX173" fmla="*/ 4234 w 5219"/>
              <a:gd name="connsiteY173" fmla="*/ 4234 w 5219"/>
              <a:gd name="connsiteX174" fmla="*/ 4234 w 5219"/>
              <a:gd name="connsiteY174" fmla="*/ 4234 w 5219"/>
              <a:gd name="connsiteX175" fmla="*/ 4234 w 5219"/>
              <a:gd name="connsiteY175" fmla="*/ 4234 w 5219"/>
              <a:gd name="connsiteX176" fmla="*/ 4234 w 5219"/>
              <a:gd name="connsiteY176" fmla="*/ 4234 w 5219"/>
              <a:gd name="connsiteX177" fmla="*/ 4234 w 5219"/>
              <a:gd name="connsiteY177" fmla="*/ 4234 w 5219"/>
              <a:gd name="connsiteX178" fmla="*/ 4234 w 5219"/>
              <a:gd name="connsiteY178" fmla="*/ 4234 w 5219"/>
              <a:gd name="connsiteX179" fmla="*/ 4234 w 5219"/>
              <a:gd name="connsiteY179" fmla="*/ 4234 w 5219"/>
              <a:gd name="connsiteX180" fmla="*/ 4234 w 5219"/>
              <a:gd name="connsiteY180" fmla="*/ 4234 w 5219"/>
              <a:gd name="connsiteX181" fmla="*/ 4234 w 5219"/>
              <a:gd name="connsiteY181" fmla="*/ 4234 w 5219"/>
              <a:gd name="connsiteX182" fmla="*/ 4234 w 5219"/>
              <a:gd name="connsiteY182" fmla="*/ 4234 w 5219"/>
              <a:gd name="connsiteX183" fmla="*/ 4234 w 5219"/>
              <a:gd name="connsiteY183" fmla="*/ 4234 w 5219"/>
              <a:gd name="connsiteX184" fmla="*/ 4234 w 5219"/>
              <a:gd name="connsiteY184" fmla="*/ 4234 w 5219"/>
              <a:gd name="connsiteX185" fmla="*/ 4234 w 5219"/>
              <a:gd name="connsiteY185" fmla="*/ 4234 w 5219"/>
              <a:gd name="connsiteX186" fmla="*/ 4234 w 5219"/>
              <a:gd name="connsiteY186" fmla="*/ 4234 w 5219"/>
              <a:gd name="connsiteX187" fmla="*/ 4234 w 5219"/>
              <a:gd name="connsiteY187" fmla="*/ 4234 w 5219"/>
              <a:gd name="connsiteX188" fmla="*/ 4234 w 5219"/>
              <a:gd name="connsiteY188" fmla="*/ 4234 w 5219"/>
              <a:gd name="connsiteX189" fmla="*/ 4234 w 5219"/>
              <a:gd name="connsiteY189" fmla="*/ 4234 w 5219"/>
              <a:gd name="connsiteX190" fmla="*/ 4234 w 5219"/>
              <a:gd name="connsiteY190" fmla="*/ 4234 w 5219"/>
              <a:gd name="connsiteX191" fmla="*/ 4234 w 5219"/>
              <a:gd name="connsiteY191" fmla="*/ 4234 w 5219"/>
              <a:gd name="connsiteX192" fmla="*/ 4234 w 5219"/>
              <a:gd name="connsiteY192" fmla="*/ 4234 w 5219"/>
              <a:gd name="connsiteX193" fmla="*/ 4234 w 5219"/>
              <a:gd name="connsiteY193" fmla="*/ 4234 w 5219"/>
              <a:gd name="connsiteX194" fmla="*/ 4234 w 5219"/>
              <a:gd name="connsiteY194" fmla="*/ 4234 w 5219"/>
              <a:gd name="connsiteX195" fmla="*/ 4234 w 5219"/>
              <a:gd name="connsiteY195" fmla="*/ 4234 w 5219"/>
              <a:gd name="connsiteX196" fmla="*/ 4234 w 5219"/>
              <a:gd name="connsiteY196" fmla="*/ 4234 w 5219"/>
              <a:gd name="connsiteX197" fmla="*/ 4234 w 5219"/>
              <a:gd name="connsiteY197" fmla="*/ 4234 w 5219"/>
              <a:gd name="connsiteX198" fmla="*/ 4234 w 5219"/>
              <a:gd name="connsiteY198" fmla="*/ 4234 w 5219"/>
              <a:gd name="connsiteX199" fmla="*/ 4234 w 5219"/>
              <a:gd name="connsiteY199" fmla="*/ 4234 w 5219"/>
              <a:gd name="connsiteX200" fmla="*/ 4234 w 5219"/>
              <a:gd name="connsiteY200" fmla="*/ 4234 w 5219"/>
              <a:gd name="connsiteX201" fmla="*/ 4234 w 5219"/>
              <a:gd name="connsiteY201" fmla="*/ 4234 w 5219"/>
              <a:gd name="connsiteX202" fmla="*/ 4234 w 5219"/>
              <a:gd name="connsiteY202" fmla="*/ 4234 w 5219"/>
              <a:gd name="connsiteX203" fmla="*/ 4234 w 5219"/>
              <a:gd name="connsiteY203" fmla="*/ 4234 w 5219"/>
              <a:gd name="connsiteX204" fmla="*/ 4234 w 5219"/>
              <a:gd name="connsiteY204" fmla="*/ 4234 w 5219"/>
              <a:gd name="connsiteX205" fmla="*/ 4234 w 5219"/>
              <a:gd name="connsiteY205" fmla="*/ 4234 w 5219"/>
              <a:gd name="connsiteX206" fmla="*/ 4234 w 5219"/>
              <a:gd name="connsiteY206" fmla="*/ 4234 w 5219"/>
              <a:gd name="connsiteX207" fmla="*/ 4234 w 5219"/>
              <a:gd name="connsiteY207" fmla="*/ 4234 w 5219"/>
              <a:gd name="connsiteX208" fmla="*/ 4234 w 5219"/>
              <a:gd name="connsiteY208" fmla="*/ 4234 w 5219"/>
              <a:gd name="connsiteX209" fmla="*/ 4234 w 5219"/>
              <a:gd name="connsiteY209" fmla="*/ 4234 w 5219"/>
              <a:gd name="connsiteX210" fmla="*/ 4234 w 5219"/>
              <a:gd name="connsiteY210" fmla="*/ 4234 w 5219"/>
              <a:gd name="connsiteX211" fmla="*/ 4234 w 5219"/>
              <a:gd name="connsiteY211" fmla="*/ 4234 w 5219"/>
              <a:gd name="connsiteX212" fmla="*/ 4234 w 5219"/>
              <a:gd name="connsiteY212" fmla="*/ 4234 w 5219"/>
              <a:gd name="connsiteX213" fmla="*/ 4234 w 5219"/>
              <a:gd name="connsiteY213" fmla="*/ 4234 w 5219"/>
              <a:gd name="connsiteX214" fmla="*/ 4234 w 5219"/>
              <a:gd name="connsiteY214" fmla="*/ 4234 w 5219"/>
              <a:gd name="connsiteX215" fmla="*/ 4234 w 5219"/>
              <a:gd name="connsiteY215" fmla="*/ 4234 w 5219"/>
              <a:gd name="connsiteX216" fmla="*/ 4234 w 5219"/>
              <a:gd name="connsiteY216" fmla="*/ 4234 w 5219"/>
              <a:gd name="connsiteX217" fmla="*/ 4234 w 5219"/>
              <a:gd name="connsiteY217" fmla="*/ 4234 w 5219"/>
              <a:gd name="connsiteX218" fmla="*/ 4234 w 5219"/>
              <a:gd name="connsiteY218" fmla="*/ 4234 w 5219"/>
              <a:gd name="connsiteX219" fmla="*/ 4234 w 5219"/>
              <a:gd name="connsiteY219" fmla="*/ 4234 w 5219"/>
              <a:gd name="connsiteX220" fmla="*/ 4234 w 5219"/>
              <a:gd name="connsiteY220" fmla="*/ 4234 w 5219"/>
              <a:gd name="connsiteX221" fmla="*/ 4234 w 5219"/>
              <a:gd name="connsiteY221" fmla="*/ 4234 w 5219"/>
              <a:gd name="connsiteX222" fmla="*/ 4234 w 5219"/>
              <a:gd name="connsiteY222" fmla="*/ 4234 w 5219"/>
              <a:gd name="connsiteX223" fmla="*/ 4234 w 5219"/>
              <a:gd name="connsiteY223" fmla="*/ 4234 w 5219"/>
              <a:gd name="connsiteX224" fmla="*/ 4234 w 5219"/>
              <a:gd name="connsiteY224" fmla="*/ 4234 w 5219"/>
              <a:gd name="connsiteX225" fmla="*/ 4234 w 5219"/>
              <a:gd name="connsiteY225" fmla="*/ 4234 w 5219"/>
              <a:gd name="connsiteX226" fmla="*/ 4234 w 5219"/>
              <a:gd name="connsiteY226" fmla="*/ 4234 w 5219"/>
              <a:gd name="connsiteX227" fmla="*/ 4234 w 5219"/>
              <a:gd name="connsiteY227" fmla="*/ 4234 w 5219"/>
              <a:gd name="connsiteX228" fmla="*/ 4234 w 5219"/>
              <a:gd name="connsiteY228" fmla="*/ 4234 w 5219"/>
              <a:gd name="connsiteX229" fmla="*/ 4234 w 5219"/>
              <a:gd name="connsiteY229" fmla="*/ 4234 w 5219"/>
              <a:gd name="connsiteX230" fmla="*/ 4234 w 5219"/>
              <a:gd name="connsiteY230" fmla="*/ 4234 w 5219"/>
              <a:gd name="connsiteX231" fmla="*/ 4234 w 5219"/>
              <a:gd name="connsiteY231" fmla="*/ 4234 w 5219"/>
              <a:gd name="connsiteX232" fmla="*/ 4234 w 5219"/>
              <a:gd name="connsiteY232" fmla="*/ 4234 w 5219"/>
              <a:gd name="connsiteX233" fmla="*/ 4234 w 5219"/>
              <a:gd name="connsiteY233" fmla="*/ 4234 w 5219"/>
              <a:gd name="connsiteX234" fmla="*/ 4234 w 5219"/>
              <a:gd name="connsiteY234" fmla="*/ 4234 w 5219"/>
              <a:gd name="connsiteX235" fmla="*/ 4234 w 5219"/>
              <a:gd name="connsiteY235" fmla="*/ 4234 w 5219"/>
              <a:gd name="connsiteX236" fmla="*/ 4234 w 5219"/>
              <a:gd name="connsiteY236" fmla="*/ 4234 w 5219"/>
              <a:gd name="connsiteX237" fmla="*/ 4234 w 5219"/>
              <a:gd name="connsiteY237" fmla="*/ 4234 w 5219"/>
              <a:gd name="connsiteX238" fmla="*/ 4234 w 5219"/>
              <a:gd name="connsiteY238" fmla="*/ 4234 w 5219"/>
              <a:gd name="connsiteX239" fmla="*/ 4234 w 5219"/>
              <a:gd name="connsiteY239" fmla="*/ 4234 w 5219"/>
              <a:gd name="connsiteX240" fmla="*/ 4234 w 5219"/>
              <a:gd name="connsiteY240" fmla="*/ 4234 w 5219"/>
              <a:gd name="connsiteX241" fmla="*/ 4234 w 5219"/>
              <a:gd name="connsiteY241" fmla="*/ 4234 w 5219"/>
              <a:gd name="connsiteX242" fmla="*/ 4234 w 5219"/>
              <a:gd name="connsiteY242" fmla="*/ 4234 w 5219"/>
              <a:gd name="connsiteX243" fmla="*/ 4234 w 5219"/>
              <a:gd name="connsiteY243" fmla="*/ 4234 w 5219"/>
              <a:gd name="connsiteX244" fmla="*/ 4234 w 5219"/>
              <a:gd name="connsiteY244" fmla="*/ 4234 w 5219"/>
              <a:gd name="connsiteX245" fmla="*/ 4234 w 5219"/>
              <a:gd name="connsiteY245" fmla="*/ 4234 w 5219"/>
              <a:gd name="connsiteX246" fmla="*/ 4234 w 5219"/>
              <a:gd name="connsiteY246" fmla="*/ 4234 w 5219"/>
              <a:gd name="connsiteX247" fmla="*/ 4234 w 5219"/>
              <a:gd name="connsiteY247" fmla="*/ 4234 w 5219"/>
              <a:gd name="connsiteX248" fmla="*/ 4234 w 5219"/>
              <a:gd name="connsiteY248" fmla="*/ 4234 w 5219"/>
              <a:gd name="connsiteX249" fmla="*/ 4234 w 5219"/>
              <a:gd name="connsiteY249" fmla="*/ 4234 w 5219"/>
              <a:gd name="connsiteX250" fmla="*/ 4234 w 5219"/>
              <a:gd name="connsiteY250" fmla="*/ 4234 w 5219"/>
              <a:gd name="connsiteX251" fmla="*/ 4234 w 5219"/>
              <a:gd name="connsiteY251" fmla="*/ 4234 w 5219"/>
              <a:gd name="connsiteX252" fmla="*/ 4234 w 5219"/>
              <a:gd name="connsiteY252" fmla="*/ 4234 w 5219"/>
              <a:gd name="connsiteX253" fmla="*/ 4234 w 5219"/>
              <a:gd name="connsiteY253" fmla="*/ 4234 w 5219"/>
              <a:gd name="connsiteX254" fmla="*/ 4234 w 5219"/>
              <a:gd name="connsiteY254" fmla="*/ 4234 w 5219"/>
              <a:gd name="connsiteX255" fmla="*/ 4234 w 5219"/>
              <a:gd name="connsiteY255" fmla="*/ 4234 w 5219"/>
              <a:gd name="connsiteX256" fmla="*/ 4234 w 5219"/>
              <a:gd name="connsiteY256" fmla="*/ 4234 w 5219"/>
              <a:gd name="connsiteX257" fmla="*/ 4234 w 5219"/>
              <a:gd name="connsiteY257" fmla="*/ 4234 w 5219"/>
              <a:gd name="connsiteX258" fmla="*/ 4234 w 5219"/>
              <a:gd name="connsiteY258" fmla="*/ 4234 w 5219"/>
              <a:gd name="connsiteX259" fmla="*/ 4234 w 5219"/>
              <a:gd name="connsiteY259" fmla="*/ 4234 w 5219"/>
              <a:gd name="connsiteX260" fmla="*/ 4234 w 5219"/>
              <a:gd name="connsiteY260" fmla="*/ 4234 w 5219"/>
              <a:gd name="connsiteX261" fmla="*/ 4234 w 5219"/>
              <a:gd name="connsiteY261" fmla="*/ 4234 w 5219"/>
              <a:gd name="connsiteX262" fmla="*/ 4234 w 5219"/>
              <a:gd name="connsiteY262" fmla="*/ 4234 w 5219"/>
              <a:gd name="connsiteX263" fmla="*/ 4234 w 5219"/>
              <a:gd name="connsiteY263" fmla="*/ 4234 w 5219"/>
              <a:gd name="connsiteX264" fmla="*/ 4234 w 5219"/>
              <a:gd name="connsiteY264" fmla="*/ 4234 w 5219"/>
              <a:gd name="connsiteX265" fmla="*/ 4234 w 5219"/>
              <a:gd name="connsiteY265" fmla="*/ 4234 w 5219"/>
              <a:gd name="connsiteX266" fmla="*/ 4234 w 5219"/>
              <a:gd name="connsiteY266" fmla="*/ 4234 w 5219"/>
              <a:gd name="connsiteX267" fmla="*/ 4234 w 5219"/>
              <a:gd name="connsiteY267" fmla="*/ 4234 w 5219"/>
              <a:gd name="connsiteX268" fmla="*/ 4234 w 5219"/>
              <a:gd name="connsiteY268" fmla="*/ 4234 w 5219"/>
              <a:gd name="connsiteX269" fmla="*/ 4234 w 5219"/>
              <a:gd name="connsiteY269" fmla="*/ 4234 w 5219"/>
              <a:gd name="connsiteX270" fmla="*/ 4234 w 5219"/>
              <a:gd name="connsiteY270" fmla="*/ 4234 w 5219"/>
              <a:gd name="connsiteX271" fmla="*/ 4234 w 5219"/>
              <a:gd name="connsiteY271" fmla="*/ 4234 w 5219"/>
              <a:gd name="connsiteX272" fmla="*/ 4234 w 5219"/>
              <a:gd name="connsiteY272" fmla="*/ 4234 w 5219"/>
              <a:gd name="connsiteX273" fmla="*/ 4234 w 5219"/>
              <a:gd name="connsiteY273" fmla="*/ 4234 w 5219"/>
              <a:gd name="connsiteX274" fmla="*/ 4234 w 5219"/>
              <a:gd name="connsiteY274" fmla="*/ 4234 w 5219"/>
              <a:gd name="connsiteX275" fmla="*/ 4234 w 5219"/>
              <a:gd name="connsiteY275" fmla="*/ 4234 w 5219"/>
              <a:gd name="connsiteX276" fmla="*/ 4234 w 5219"/>
              <a:gd name="connsiteY276" fmla="*/ 4234 w 5219"/>
              <a:gd name="connsiteX277" fmla="*/ 4234 w 5219"/>
              <a:gd name="connsiteY277" fmla="*/ 4234 w 5219"/>
              <a:gd name="connsiteX278" fmla="*/ 4234 w 5219"/>
              <a:gd name="connsiteY278" fmla="*/ 4234 w 5219"/>
              <a:gd name="connsiteX279" fmla="*/ 4234 w 5219"/>
              <a:gd name="connsiteY279" fmla="*/ 4234 w 5219"/>
              <a:gd name="connsiteX280" fmla="*/ 4234 w 5219"/>
              <a:gd name="connsiteY280" fmla="*/ 4234 w 5219"/>
              <a:gd name="connsiteX281" fmla="*/ 4234 w 5219"/>
              <a:gd name="connsiteY281" fmla="*/ 4234 w 5219"/>
              <a:gd name="connsiteX282" fmla="*/ 4234 w 5219"/>
              <a:gd name="connsiteY282" fmla="*/ 4234 w 5219"/>
              <a:gd name="connsiteX283" fmla="*/ 4234 w 5219"/>
              <a:gd name="connsiteY283" fmla="*/ 4234 w 5219"/>
              <a:gd name="connsiteX284" fmla="*/ 4234 w 5219"/>
              <a:gd name="connsiteY284" fmla="*/ 4234 w 5219"/>
              <a:gd name="connsiteX285" fmla="*/ 4234 w 5219"/>
              <a:gd name="connsiteY285" fmla="*/ 4234 w 5219"/>
              <a:gd name="connsiteX286" fmla="*/ 4234 w 5219"/>
              <a:gd name="connsiteY286" fmla="*/ 4234 w 5219"/>
              <a:gd name="connsiteX287" fmla="*/ 4234 w 5219"/>
              <a:gd name="connsiteY287" fmla="*/ 4234 w 5219"/>
              <a:gd name="connsiteX288" fmla="*/ 4234 w 5219"/>
              <a:gd name="connsiteY288" fmla="*/ 4234 w 5219"/>
              <a:gd name="connsiteX289" fmla="*/ 4234 w 5219"/>
              <a:gd name="connsiteY289" fmla="*/ 4234 w 5219"/>
              <a:gd name="connsiteX290" fmla="*/ 4234 w 5219"/>
              <a:gd name="connsiteY290" fmla="*/ 4234 w 5219"/>
              <a:gd name="connsiteX291" fmla="*/ 4234 w 5219"/>
              <a:gd name="connsiteY291" fmla="*/ 4234 w 5219"/>
              <a:gd name="connsiteX292" fmla="*/ 4234 w 5219"/>
              <a:gd name="connsiteY292" fmla="*/ 4234 w 5219"/>
              <a:gd name="connsiteX293" fmla="*/ 4234 w 5219"/>
              <a:gd name="connsiteY293" fmla="*/ 4234 w 5219"/>
              <a:gd name="connsiteX294" fmla="*/ 4234 w 5219"/>
              <a:gd name="connsiteY294" fmla="*/ 4234 w 5219"/>
              <a:gd name="connsiteX295" fmla="*/ 4234 w 5219"/>
              <a:gd name="connsiteY295" fmla="*/ 4234 w 5219"/>
              <a:gd name="connsiteX296" fmla="*/ 4234 w 5219"/>
              <a:gd name="connsiteY296" fmla="*/ 4234 w 5219"/>
              <a:gd name="connsiteX297" fmla="*/ 4234 w 5219"/>
              <a:gd name="connsiteY297" fmla="*/ 4234 w 5219"/>
              <a:gd name="connsiteX298" fmla="*/ 4234 w 5219"/>
              <a:gd name="connsiteY298" fmla="*/ 4234 w 5219"/>
              <a:gd name="connsiteX299" fmla="*/ 4234 w 5219"/>
              <a:gd name="connsiteY299" fmla="*/ 4234 w 5219"/>
              <a:gd name="connsiteX300" fmla="*/ 4234 w 5219"/>
              <a:gd name="connsiteY300" fmla="*/ 4234 w 5219"/>
              <a:gd name="connsiteX301" fmla="*/ 4234 w 5219"/>
              <a:gd name="connsiteY301" fmla="*/ 4234 w 5219"/>
              <a:gd name="connsiteX302" fmla="*/ 4234 w 5219"/>
              <a:gd name="connsiteY302" fmla="*/ 4234 w 5219"/>
              <a:gd name="connsiteX303" fmla="*/ 4234 w 5219"/>
              <a:gd name="connsiteY303" fmla="*/ 4234 w 5219"/>
              <a:gd name="connsiteX304" fmla="*/ 4234 w 5219"/>
              <a:gd name="connsiteY304" fmla="*/ 4234 w 5219"/>
              <a:gd name="connsiteX305" fmla="*/ 4234 w 5219"/>
              <a:gd name="connsiteY305" fmla="*/ 4234 w 5219"/>
              <a:gd name="connsiteX306" fmla="*/ 4234 w 5219"/>
              <a:gd name="connsiteY306" fmla="*/ 4234 w 5219"/>
              <a:gd name="connsiteX307" fmla="*/ 4234 w 5219"/>
              <a:gd name="connsiteY307" fmla="*/ 4234 w 5219"/>
              <a:gd name="connsiteX308" fmla="*/ 4234 w 5219"/>
              <a:gd name="connsiteY308" fmla="*/ 4234 w 5219"/>
              <a:gd name="connsiteX309" fmla="*/ 4234 w 5219"/>
              <a:gd name="connsiteY309" fmla="*/ 4234 w 5219"/>
              <a:gd name="connsiteX310" fmla="*/ 4234 w 5219"/>
              <a:gd name="connsiteY310" fmla="*/ 4234 w 5219"/>
              <a:gd name="connsiteX311" fmla="*/ 4234 w 5219"/>
              <a:gd name="connsiteY311" fmla="*/ 4234 w 5219"/>
              <a:gd name="connsiteX312" fmla="*/ 4234 w 5219"/>
              <a:gd name="connsiteY312" fmla="*/ 4234 w 5219"/>
              <a:gd name="connsiteX313" fmla="*/ 4234 w 5219"/>
              <a:gd name="connsiteY313" fmla="*/ 4234 w 5219"/>
              <a:gd name="connsiteX314" fmla="*/ 4234 w 5219"/>
              <a:gd name="connsiteY314" fmla="*/ 4234 w 5219"/>
              <a:gd name="connsiteX315" fmla="*/ 4234 w 5219"/>
              <a:gd name="connsiteY315" fmla="*/ 4234 w 5219"/>
              <a:gd name="connsiteX316" fmla="*/ 4234 w 5219"/>
              <a:gd name="connsiteY316" fmla="*/ 4234 w 5219"/>
              <a:gd name="connsiteX317" fmla="*/ 4234 w 5219"/>
              <a:gd name="connsiteY317" fmla="*/ 4234 w 5219"/>
              <a:gd name="connsiteX318" fmla="*/ 4234 w 5219"/>
              <a:gd name="connsiteY318" fmla="*/ 4234 w 5219"/>
              <a:gd name="connsiteX319" fmla="*/ 4234 w 5219"/>
              <a:gd name="connsiteY319" fmla="*/ 4234 w 5219"/>
              <a:gd name="connsiteX320" fmla="*/ 4234 w 5219"/>
              <a:gd name="connsiteY320" fmla="*/ 4234 w 5219"/>
              <a:gd name="connsiteX321" fmla="*/ 4234 w 5219"/>
              <a:gd name="connsiteY321" fmla="*/ 4234 w 5219"/>
              <a:gd name="connsiteX322" fmla="*/ 4234 w 5219"/>
              <a:gd name="connsiteY322" fmla="*/ 4234 w 5219"/>
              <a:gd name="connsiteX323" fmla="*/ 4234 w 5219"/>
              <a:gd name="connsiteY323" fmla="*/ 4234 w 5219"/>
              <a:gd name="connsiteX324" fmla="*/ 4234 w 5219"/>
              <a:gd name="connsiteY324" fmla="*/ 4234 w 5219"/>
              <a:gd name="connsiteX325" fmla="*/ 4234 w 5219"/>
              <a:gd name="connsiteY325" fmla="*/ 4234 w 5219"/>
              <a:gd name="connsiteX326" fmla="*/ 4234 w 5219"/>
              <a:gd name="connsiteY326" fmla="*/ 4234 w 5219"/>
              <a:gd name="connsiteX327" fmla="*/ 4234 w 5219"/>
              <a:gd name="connsiteY327" fmla="*/ 4234 w 5219"/>
              <a:gd name="connsiteX328" fmla="*/ 4234 w 5219"/>
              <a:gd name="connsiteY328" fmla="*/ 4234 w 5219"/>
              <a:gd name="connsiteX329" fmla="*/ 4234 w 5219"/>
              <a:gd name="connsiteY329" fmla="*/ 4234 w 5219"/>
              <a:gd name="connsiteX330" fmla="*/ 4234 w 5219"/>
              <a:gd name="connsiteY330" fmla="*/ 4234 w 5219"/>
              <a:gd name="connsiteX331" fmla="*/ 4234 w 5219"/>
              <a:gd name="connsiteY331" fmla="*/ 4234 w 5219"/>
              <a:gd name="connsiteX332" fmla="*/ 4234 w 5219"/>
              <a:gd name="connsiteY332" fmla="*/ 4234 w 5219"/>
              <a:gd name="connsiteX333" fmla="*/ 4234 w 5219"/>
              <a:gd name="connsiteY333" fmla="*/ 4234 w 5219"/>
              <a:gd name="connsiteX334" fmla="*/ 4234 w 5219"/>
              <a:gd name="connsiteY334" fmla="*/ 4234 w 5219"/>
              <a:gd name="connsiteX335" fmla="*/ 4234 w 5219"/>
              <a:gd name="connsiteY335" fmla="*/ 4234 w 5219"/>
              <a:gd name="connsiteX336" fmla="*/ 4234 w 5219"/>
              <a:gd name="connsiteY336" fmla="*/ 4234 w 5219"/>
              <a:gd name="connsiteX337" fmla="*/ 4234 w 5219"/>
              <a:gd name="connsiteY337" fmla="*/ 4234 w 5219"/>
              <a:gd name="connsiteX338" fmla="*/ 4234 w 5219"/>
              <a:gd name="connsiteY338" fmla="*/ 4234 w 5219"/>
              <a:gd name="connsiteX339" fmla="*/ 4234 w 5219"/>
              <a:gd name="connsiteY339" fmla="*/ 4234 w 5219"/>
              <a:gd name="connsiteX340" fmla="*/ 4234 w 5219"/>
              <a:gd name="connsiteY340" fmla="*/ 4234 w 5219"/>
              <a:gd name="connsiteX341" fmla="*/ 4234 w 5219"/>
              <a:gd name="connsiteY341" fmla="*/ 4234 w 5219"/>
              <a:gd name="connsiteX342" fmla="*/ 4234 w 5219"/>
              <a:gd name="connsiteY342" fmla="*/ 4234 w 5219"/>
              <a:gd name="connsiteX343" fmla="*/ 4234 w 5219"/>
              <a:gd name="connsiteY343" fmla="*/ 4234 w 5219"/>
              <a:gd name="connsiteX344" fmla="*/ 4234 w 5219"/>
              <a:gd name="connsiteY344" fmla="*/ 4234 w 5219"/>
              <a:gd name="connsiteX345" fmla="*/ 4234 w 5219"/>
              <a:gd name="connsiteY345" fmla="*/ 4234 w 5219"/>
              <a:gd name="connsiteX346" fmla="*/ 4234 w 5219"/>
              <a:gd name="connsiteY346" fmla="*/ 4234 w 5219"/>
              <a:gd name="connsiteX347" fmla="*/ 4234 w 5219"/>
              <a:gd name="connsiteY347" fmla="*/ 4234 w 5219"/>
              <a:gd name="connsiteX348" fmla="*/ 4234 w 5219"/>
              <a:gd name="connsiteY348" fmla="*/ 4234 w 5219"/>
              <a:gd name="connsiteX349" fmla="*/ 4234 w 5219"/>
              <a:gd name="connsiteY349" fmla="*/ 4234 w 5219"/>
              <a:gd name="connsiteX350" fmla="*/ 4234 w 5219"/>
              <a:gd name="connsiteY350" fmla="*/ 4234 w 5219"/>
              <a:gd name="connsiteX351" fmla="*/ 4234 w 5219"/>
              <a:gd name="connsiteY351" fmla="*/ 4234 w 5219"/>
              <a:gd name="connsiteX352" fmla="*/ 4234 w 5219"/>
              <a:gd name="connsiteY352" fmla="*/ 4234 w 5219"/>
              <a:gd name="connsiteX353" fmla="*/ 4234 w 5219"/>
              <a:gd name="connsiteY353" fmla="*/ 4234 w 5219"/>
              <a:gd name="connsiteX354" fmla="*/ 4234 w 5219"/>
              <a:gd name="connsiteY354" fmla="*/ 4234 w 5219"/>
              <a:gd name="connsiteX355" fmla="*/ 4234 w 5219"/>
              <a:gd name="connsiteY355" fmla="*/ 4234 w 5219"/>
              <a:gd name="connsiteX356" fmla="*/ 4234 w 5219"/>
              <a:gd name="connsiteY356" fmla="*/ 4234 w 5219"/>
              <a:gd name="connsiteX357" fmla="*/ 4234 w 5219"/>
              <a:gd name="connsiteY357" fmla="*/ 4234 w 5219"/>
              <a:gd name="connsiteX358" fmla="*/ 4234 w 5219"/>
              <a:gd name="connsiteY358" fmla="*/ 4234 w 5219"/>
              <a:gd name="connsiteX359" fmla="*/ 4234 w 5219"/>
              <a:gd name="connsiteY359" fmla="*/ 4234 w 5219"/>
              <a:gd name="connsiteX360" fmla="*/ 4234 w 5219"/>
              <a:gd name="connsiteY360" fmla="*/ 4234 w 5219"/>
              <a:gd name="connsiteX361" fmla="*/ 4234 w 5219"/>
              <a:gd name="connsiteY361" fmla="*/ 4234 w 5219"/>
              <a:gd name="connsiteX362" fmla="*/ 4234 w 5219"/>
              <a:gd name="connsiteY362" fmla="*/ 4234 w 5219"/>
              <a:gd name="connsiteX363" fmla="*/ 4234 w 5219"/>
              <a:gd name="connsiteY363" fmla="*/ 4234 w 5219"/>
              <a:gd name="connsiteX364" fmla="*/ 4234 w 5219"/>
              <a:gd name="connsiteY364" fmla="*/ 4234 w 5219"/>
              <a:gd name="connsiteX365" fmla="*/ 4234 w 5219"/>
              <a:gd name="connsiteY365" fmla="*/ 4234 w 5219"/>
              <a:gd name="connsiteX366" fmla="*/ 4234 w 5219"/>
              <a:gd name="connsiteY366" fmla="*/ 4234 w 5219"/>
              <a:gd name="connsiteX367" fmla="*/ 4234 w 5219"/>
              <a:gd name="connsiteY367" fmla="*/ 4234 w 5219"/>
              <a:gd name="connsiteX368" fmla="*/ 4234 w 5219"/>
              <a:gd name="connsiteY368" fmla="*/ 4234 w 5219"/>
              <a:gd name="connsiteX369" fmla="*/ 4234 w 5219"/>
              <a:gd name="connsiteY369" fmla="*/ 4234 w 5219"/>
              <a:gd name="connsiteX370" fmla="*/ 4234 w 5219"/>
              <a:gd name="connsiteY370" fmla="*/ 4234 w 5219"/>
              <a:gd name="connsiteX371" fmla="*/ 4234 w 5219"/>
              <a:gd name="connsiteY371" fmla="*/ 4234 w 5219"/>
              <a:gd name="connsiteX372" fmla="*/ 4234 w 5219"/>
              <a:gd name="connsiteY372" fmla="*/ 4234 w 5219"/>
              <a:gd name="connsiteX373" fmla="*/ 4234 w 5219"/>
              <a:gd name="connsiteY373" fmla="*/ 4234 w 5219"/>
              <a:gd name="connsiteX374" fmla="*/ 4234 w 5219"/>
              <a:gd name="connsiteY374" fmla="*/ 4234 w 5219"/>
              <a:gd name="connsiteX375" fmla="*/ 4234 w 5219"/>
              <a:gd name="connsiteY375" fmla="*/ 4234 w 5219"/>
              <a:gd name="connsiteX376" fmla="*/ 4234 w 5219"/>
              <a:gd name="connsiteY376" fmla="*/ 4234 w 5219"/>
              <a:gd name="connsiteX377" fmla="*/ 4234 w 5219"/>
              <a:gd name="connsiteY377" fmla="*/ 4234 w 5219"/>
              <a:gd name="connsiteX378" fmla="*/ 4234 w 5219"/>
              <a:gd name="connsiteY378" fmla="*/ 4234 w 5219"/>
              <a:gd name="connsiteX379" fmla="*/ 4234 w 5219"/>
              <a:gd name="connsiteY379" fmla="*/ 4234 w 5219"/>
              <a:gd name="connsiteX380" fmla="*/ 4234 w 5219"/>
              <a:gd name="connsiteY380" fmla="*/ 4234 w 5219"/>
              <a:gd name="connsiteX381" fmla="*/ 4234 w 5219"/>
              <a:gd name="connsiteY381" fmla="*/ 4234 w 5219"/>
              <a:gd name="connsiteX382" fmla="*/ 4234 w 5219"/>
              <a:gd name="connsiteY382" fmla="*/ 4234 w 5219"/>
              <a:gd name="connsiteX383" fmla="*/ 4234 w 5219"/>
              <a:gd name="connsiteY383" fmla="*/ 4234 w 5219"/>
              <a:gd name="connsiteX384" fmla="*/ 4234 w 5219"/>
              <a:gd name="connsiteY384" fmla="*/ 4234 w 5219"/>
              <a:gd name="connsiteX385" fmla="*/ 4234 w 5219"/>
              <a:gd name="connsiteY385" fmla="*/ 4234 w 5219"/>
              <a:gd name="connsiteX386" fmla="*/ 4234 w 5219"/>
              <a:gd name="connsiteY386" fmla="*/ 4234 w 5219"/>
              <a:gd name="connsiteX387" fmla="*/ 4234 w 5219"/>
              <a:gd name="connsiteY387" fmla="*/ 4234 w 5219"/>
              <a:gd name="connsiteX388" fmla="*/ 4234 w 5219"/>
              <a:gd name="connsiteY388" fmla="*/ 4234 w 5219"/>
              <a:gd name="connsiteX389" fmla="*/ 4234 w 5219"/>
              <a:gd name="connsiteY389" fmla="*/ 4234 w 5219"/>
              <a:gd name="connsiteX390" fmla="*/ 4234 w 5219"/>
              <a:gd name="connsiteY390" fmla="*/ 4234 w 5219"/>
              <a:gd name="connsiteX391" fmla="*/ 4234 w 5219"/>
              <a:gd name="connsiteY391" fmla="*/ 4234 w 5219"/>
              <a:gd name="connsiteX392" fmla="*/ 4234 w 5219"/>
              <a:gd name="connsiteY392" fmla="*/ 4234 w 5219"/>
              <a:gd name="connsiteX393" fmla="*/ 4234 w 5219"/>
              <a:gd name="connsiteY393" fmla="*/ 4234 w 5219"/>
              <a:gd name="connsiteX394" fmla="*/ 4234 w 5219"/>
              <a:gd name="connsiteY394" fmla="*/ 4234 w 5219"/>
              <a:gd name="connsiteX395" fmla="*/ 4234 w 5219"/>
              <a:gd name="connsiteY395" fmla="*/ 4234 w 5219"/>
              <a:gd name="connsiteX396" fmla="*/ 4234 w 5219"/>
              <a:gd name="connsiteY396" fmla="*/ 4234 w 5219"/>
              <a:gd name="connsiteX397" fmla="*/ 4234 w 5219"/>
              <a:gd name="connsiteY397" fmla="*/ 4234 w 5219"/>
              <a:gd name="connsiteX398" fmla="*/ 4234 w 5219"/>
              <a:gd name="connsiteY398" fmla="*/ 4234 w 5219"/>
              <a:gd name="connsiteX399" fmla="*/ 4234 w 5219"/>
              <a:gd name="connsiteY399" fmla="*/ 4234 w 5219"/>
              <a:gd name="connsiteX400" fmla="*/ 4234 w 5219"/>
              <a:gd name="connsiteY400" fmla="*/ 4234 w 5219"/>
              <a:gd name="connsiteX401" fmla="*/ 4234 w 5219"/>
              <a:gd name="connsiteY401" fmla="*/ 4234 w 5219"/>
              <a:gd name="connsiteX402" fmla="*/ 4234 w 5219"/>
              <a:gd name="connsiteY402" fmla="*/ 4234 w 5219"/>
              <a:gd name="connsiteX403" fmla="*/ 4234 w 5219"/>
              <a:gd name="connsiteY403" fmla="*/ 4234 w 5219"/>
              <a:gd name="connsiteX404" fmla="*/ 4234 w 5219"/>
              <a:gd name="connsiteY404" fmla="*/ 4234 w 5219"/>
              <a:gd name="connsiteX405" fmla="*/ 4234 w 5219"/>
              <a:gd name="connsiteY405" fmla="*/ 4234 w 5219"/>
              <a:gd name="connsiteX406" fmla="*/ 4234 w 5219"/>
              <a:gd name="connsiteY406" fmla="*/ 4234 w 5219"/>
              <a:gd name="connsiteX407" fmla="*/ 4234 w 5219"/>
              <a:gd name="connsiteY407" fmla="*/ 4234 w 5219"/>
              <a:gd name="connsiteX408" fmla="*/ 4234 w 5219"/>
              <a:gd name="connsiteY408" fmla="*/ 4234 w 5219"/>
              <a:gd name="connsiteX409" fmla="*/ 4234 w 5219"/>
              <a:gd name="connsiteY409" fmla="*/ 4234 w 5219"/>
              <a:gd name="connsiteX410" fmla="*/ 4234 w 5219"/>
              <a:gd name="connsiteY410" fmla="*/ 4234 w 5219"/>
              <a:gd name="connsiteX411" fmla="*/ 4234 w 5219"/>
              <a:gd name="connsiteY411" fmla="*/ 4234 w 5219"/>
              <a:gd name="connsiteX412" fmla="*/ 4234 w 5219"/>
              <a:gd name="connsiteY412" fmla="*/ 4234 w 5219"/>
              <a:gd name="connsiteX413" fmla="*/ 4234 w 5219"/>
              <a:gd name="connsiteY413" fmla="*/ 4234 w 5219"/>
              <a:gd name="connsiteX414" fmla="*/ 4234 w 5219"/>
              <a:gd name="connsiteY414" fmla="*/ 4234 w 5219"/>
              <a:gd name="connsiteX415" fmla="*/ 4234 w 5219"/>
              <a:gd name="connsiteY415" fmla="*/ 4234 w 5219"/>
              <a:gd name="connsiteX416" fmla="*/ 4234 w 5219"/>
              <a:gd name="connsiteY416" fmla="*/ 4234 w 5219"/>
              <a:gd name="connsiteX417" fmla="*/ 4234 w 5219"/>
              <a:gd name="connsiteY417" fmla="*/ 4234 w 5219"/>
              <a:gd name="connsiteX418" fmla="*/ 4234 w 5219"/>
              <a:gd name="connsiteY418" fmla="*/ 4234 w 5219"/>
              <a:gd name="connsiteX419" fmla="*/ 4234 w 5219"/>
              <a:gd name="connsiteY419" fmla="*/ 4234 w 5219"/>
              <a:gd name="connsiteX420" fmla="*/ 4234 w 5219"/>
              <a:gd name="connsiteY420" fmla="*/ 4234 w 5219"/>
              <a:gd name="connsiteX421" fmla="*/ 4234 w 5219"/>
              <a:gd name="connsiteY421" fmla="*/ 4234 w 5219"/>
              <a:gd name="connsiteX422" fmla="*/ 4234 w 5219"/>
              <a:gd name="connsiteY422" fmla="*/ 4234 w 5219"/>
              <a:gd name="connsiteX423" fmla="*/ 4234 w 5219"/>
              <a:gd name="connsiteY423" fmla="*/ 4234 w 5219"/>
              <a:gd name="connsiteX424" fmla="*/ 4234 w 5219"/>
              <a:gd name="connsiteY424" fmla="*/ 4234 w 5219"/>
              <a:gd name="connsiteX425" fmla="*/ 4234 w 5219"/>
              <a:gd name="connsiteY425" fmla="*/ 4234 w 5219"/>
              <a:gd name="connsiteX426" fmla="*/ 4234 w 5219"/>
              <a:gd name="connsiteY426" fmla="*/ 4234 w 5219"/>
              <a:gd name="connsiteX427" fmla="*/ 4234 w 5219"/>
              <a:gd name="connsiteY427" fmla="*/ 4234 w 5219"/>
              <a:gd name="connsiteX428" fmla="*/ 4234 w 5219"/>
              <a:gd name="connsiteY428" fmla="*/ 4234 w 5219"/>
              <a:gd name="connsiteX429" fmla="*/ 4234 w 5219"/>
              <a:gd name="connsiteY429" fmla="*/ 4234 w 5219"/>
              <a:gd name="connsiteX430" fmla="*/ 4234 w 5219"/>
              <a:gd name="connsiteY430" fmla="*/ 4234 w 5219"/>
              <a:gd name="connsiteX431" fmla="*/ 4234 w 5219"/>
              <a:gd name="connsiteY431" fmla="*/ 4234 w 5219"/>
              <a:gd name="connsiteX432" fmla="*/ 4234 w 5219"/>
              <a:gd name="connsiteY432" fmla="*/ 4234 w 5219"/>
              <a:gd name="connsiteX433" fmla="*/ 4234 w 5219"/>
              <a:gd name="connsiteY433" fmla="*/ 4234 w 5219"/>
              <a:gd name="connsiteX434" fmla="*/ 4234 w 5219"/>
              <a:gd name="connsiteY434" fmla="*/ 4234 w 5219"/>
              <a:gd name="connsiteX435" fmla="*/ 4234 w 5219"/>
              <a:gd name="connsiteY435" fmla="*/ 4234 w 5219"/>
              <a:gd name="connsiteX436" fmla="*/ 4234 w 5219"/>
              <a:gd name="connsiteY436" fmla="*/ 4234 w 5219"/>
              <a:gd name="connsiteX437" fmla="*/ 4234 w 5219"/>
              <a:gd name="connsiteY437" fmla="*/ 4234 w 5219"/>
              <a:gd name="connsiteX438" fmla="*/ 4234 w 5219"/>
              <a:gd name="connsiteY438" fmla="*/ 4234 w 5219"/>
              <a:gd name="connsiteX439" fmla="*/ 4234 w 5219"/>
              <a:gd name="connsiteY439" fmla="*/ 4234 w 5219"/>
              <a:gd name="connsiteX440" fmla="*/ 4234 w 5219"/>
              <a:gd name="connsiteY440" fmla="*/ 4234 w 5219"/>
              <a:gd name="connsiteX441" fmla="*/ 4234 w 5219"/>
              <a:gd name="connsiteY441" fmla="*/ 4234 w 5219"/>
              <a:gd name="connsiteX442" fmla="*/ 4234 w 5219"/>
              <a:gd name="connsiteY442" fmla="*/ 4234 w 5219"/>
              <a:gd name="connsiteX443" fmla="*/ 4234 w 5219"/>
              <a:gd name="connsiteY443" fmla="*/ 4234 w 5219"/>
              <a:gd name="connsiteX444" fmla="*/ 4234 w 5219"/>
              <a:gd name="connsiteY444" fmla="*/ 4234 w 5219"/>
              <a:gd name="connsiteX445" fmla="*/ 4234 w 5219"/>
              <a:gd name="connsiteY445" fmla="*/ 4234 w 5219"/>
              <a:gd name="connsiteX446" fmla="*/ 4234 w 5219"/>
              <a:gd name="connsiteY446" fmla="*/ 4234 w 5219"/>
              <a:gd name="connsiteX447" fmla="*/ 4234 w 5219"/>
              <a:gd name="connsiteY447" fmla="*/ 4234 w 5219"/>
              <a:gd name="connsiteX448" fmla="*/ 4234 w 5219"/>
              <a:gd name="connsiteY448" fmla="*/ 4234 w 5219"/>
              <a:gd name="connsiteX449" fmla="*/ 4234 w 5219"/>
              <a:gd name="connsiteY449" fmla="*/ 4234 w 5219"/>
              <a:gd name="connsiteX450" fmla="*/ 4234 w 5219"/>
              <a:gd name="connsiteY450" fmla="*/ 4234 w 5219"/>
              <a:gd name="connsiteX451" fmla="*/ 4234 w 5219"/>
              <a:gd name="connsiteY451" fmla="*/ 4234 w 5219"/>
              <a:gd name="connsiteX452" fmla="*/ 4234 w 5219"/>
              <a:gd name="connsiteY452" fmla="*/ 4234 w 5219"/>
              <a:gd name="connsiteX453" fmla="*/ 4234 w 5219"/>
              <a:gd name="connsiteY453" fmla="*/ 4234 w 5219"/>
              <a:gd name="connsiteX454" fmla="*/ 4234 w 5219"/>
              <a:gd name="connsiteY454" fmla="*/ 4234 w 5219"/>
              <a:gd name="connsiteX455" fmla="*/ 4234 w 5219"/>
              <a:gd name="connsiteY455" fmla="*/ 4234 w 5219"/>
              <a:gd name="connsiteX456" fmla="*/ 4234 w 5219"/>
              <a:gd name="connsiteY456" fmla="*/ 4234 w 5219"/>
              <a:gd name="connsiteX457" fmla="*/ 4234 w 5219"/>
              <a:gd name="connsiteY457" fmla="*/ 4234 w 5219"/>
              <a:gd name="connsiteX458" fmla="*/ 4234 w 5219"/>
              <a:gd name="connsiteY458" fmla="*/ 4234 w 5219"/>
              <a:gd name="connsiteX459" fmla="*/ 4234 w 5219"/>
              <a:gd name="connsiteY459" fmla="*/ 4234 w 5219"/>
              <a:gd name="connsiteX460" fmla="*/ 4234 w 5219"/>
              <a:gd name="connsiteY460" fmla="*/ 4234 w 5219"/>
              <a:gd name="connsiteX461" fmla="*/ 4234 w 5219"/>
              <a:gd name="connsiteY461" fmla="*/ 4234 w 5219"/>
              <a:gd name="connsiteX462" fmla="*/ 4234 w 5219"/>
              <a:gd name="connsiteY462" fmla="*/ 4234 w 5219"/>
              <a:gd name="connsiteX463" fmla="*/ 4234 w 5219"/>
              <a:gd name="connsiteY463" fmla="*/ 4234 w 5219"/>
              <a:gd name="connsiteX464" fmla="*/ 4234 w 5219"/>
              <a:gd name="connsiteY464" fmla="*/ 4234 w 5219"/>
              <a:gd name="connsiteX465" fmla="*/ 4234 w 5219"/>
              <a:gd name="connsiteY465" fmla="*/ 4234 w 5219"/>
              <a:gd name="connsiteX466" fmla="*/ 4234 w 5219"/>
              <a:gd name="connsiteY466" fmla="*/ 4234 w 5219"/>
              <a:gd name="connsiteX467" fmla="*/ 4234 w 5219"/>
              <a:gd name="connsiteY467" fmla="*/ 4234 w 5219"/>
              <a:gd name="connsiteX468" fmla="*/ 4234 w 5219"/>
              <a:gd name="connsiteY468" fmla="*/ 4234 w 5219"/>
              <a:gd name="connsiteX469" fmla="*/ 4234 w 5219"/>
              <a:gd name="connsiteY469" fmla="*/ 4234 w 5219"/>
              <a:gd name="connsiteX470" fmla="*/ 4234 w 5219"/>
              <a:gd name="connsiteY470" fmla="*/ 4234 w 5219"/>
              <a:gd name="connsiteX471" fmla="*/ 4234 w 5219"/>
              <a:gd name="connsiteY471" fmla="*/ 4234 w 5219"/>
              <a:gd name="connsiteX472" fmla="*/ 4234 w 5219"/>
              <a:gd name="connsiteY472" fmla="*/ 4234 w 5219"/>
              <a:gd name="connsiteX473" fmla="*/ 4234 w 5219"/>
              <a:gd name="connsiteY473" fmla="*/ 4234 w 5219"/>
              <a:gd name="connsiteX474" fmla="*/ 4234 w 5219"/>
              <a:gd name="connsiteY474" fmla="*/ 4234 w 5219"/>
              <a:gd name="connsiteX475" fmla="*/ 4234 w 5219"/>
              <a:gd name="connsiteY475" fmla="*/ 4234 w 5219"/>
              <a:gd name="connsiteX476" fmla="*/ 4234 w 5219"/>
              <a:gd name="connsiteY476" fmla="*/ 4234 w 5219"/>
              <a:gd name="connsiteX477" fmla="*/ 4234 w 5219"/>
              <a:gd name="connsiteY477" fmla="*/ 4234 w 5219"/>
              <a:gd name="connsiteX478" fmla="*/ 4234 w 5219"/>
              <a:gd name="connsiteY478" fmla="*/ 4234 w 5219"/>
              <a:gd name="connsiteX479" fmla="*/ 4234 w 5219"/>
              <a:gd name="connsiteY479" fmla="*/ 4234 w 5219"/>
              <a:gd name="connsiteX480" fmla="*/ 4234 w 5219"/>
              <a:gd name="connsiteY480" fmla="*/ 4234 w 5219"/>
              <a:gd name="connsiteX481" fmla="*/ 4234 w 5219"/>
              <a:gd name="connsiteY481" fmla="*/ 4234 w 5219"/>
              <a:gd name="connsiteX482" fmla="*/ 4234 w 5219"/>
              <a:gd name="connsiteY482" fmla="*/ 4234 w 5219"/>
              <a:gd name="connsiteX483" fmla="*/ 4234 w 5219"/>
              <a:gd name="connsiteY483" fmla="*/ 4234 w 5219"/>
              <a:gd name="connsiteX484" fmla="*/ 4234 w 5219"/>
              <a:gd name="connsiteY484" fmla="*/ 4234 w 5219"/>
              <a:gd name="connsiteX485" fmla="*/ 4234 w 5219"/>
              <a:gd name="connsiteY485" fmla="*/ 4234 w 5219"/>
              <a:gd name="connsiteX486" fmla="*/ 4234 w 5219"/>
              <a:gd name="connsiteY486" fmla="*/ 4234 w 5219"/>
              <a:gd name="connsiteX487" fmla="*/ 4234 w 5219"/>
              <a:gd name="connsiteY487" fmla="*/ 4234 w 5219"/>
              <a:gd name="connsiteX488" fmla="*/ 4234 w 5219"/>
              <a:gd name="connsiteY488" fmla="*/ 4234 w 5219"/>
              <a:gd name="connsiteX489" fmla="*/ 4234 w 5219"/>
              <a:gd name="connsiteY489" fmla="*/ 4234 w 5219"/>
              <a:gd name="connsiteX490" fmla="*/ 4234 w 5219"/>
              <a:gd name="connsiteY490" fmla="*/ 4234 w 5219"/>
              <a:gd name="connsiteX491" fmla="*/ 4234 w 5219"/>
              <a:gd name="connsiteY491" fmla="*/ 4234 w 5219"/>
              <a:gd name="connsiteX492" fmla="*/ 4234 w 5219"/>
              <a:gd name="connsiteY492" fmla="*/ 4234 w 5219"/>
              <a:gd name="connsiteX493" fmla="*/ 4234 w 5219"/>
              <a:gd name="connsiteY493" fmla="*/ 4234 w 5219"/>
              <a:gd name="connsiteX494" fmla="*/ 4234 w 5219"/>
              <a:gd name="connsiteY494" fmla="*/ 4234 w 5219"/>
              <a:gd name="connsiteX495" fmla="*/ 4234 w 5219"/>
              <a:gd name="connsiteY495" fmla="*/ 4234 w 5219"/>
              <a:gd name="connsiteX496" fmla="*/ 4234 w 5219"/>
              <a:gd name="connsiteY496" fmla="*/ 4234 w 5219"/>
              <a:gd name="connsiteX497" fmla="*/ 4234 w 5219"/>
              <a:gd name="connsiteY497" fmla="*/ 4234 w 5219"/>
              <a:gd name="connsiteX498" fmla="*/ 4234 w 5219"/>
              <a:gd name="connsiteY498" fmla="*/ 4234 w 5219"/>
              <a:gd name="connsiteX499" fmla="*/ 4234 w 5219"/>
              <a:gd name="connsiteY499" fmla="*/ 4234 w 5219"/>
              <a:gd name="connsiteX500" fmla="*/ 4234 w 5219"/>
              <a:gd name="connsiteY500" fmla="*/ 4234 w 5219"/>
              <a:gd name="connsiteX501" fmla="*/ 4234 w 5219"/>
              <a:gd name="connsiteY501" fmla="*/ 4234 w 5219"/>
              <a:gd name="connsiteX502" fmla="*/ 4234 w 5219"/>
              <a:gd name="connsiteY502" fmla="*/ 4234 w 5219"/>
              <a:gd name="connsiteX503" fmla="*/ 4234 w 5219"/>
              <a:gd name="connsiteY503" fmla="*/ 4234 w 5219"/>
              <a:gd name="connsiteX504" fmla="*/ 4234 w 5219"/>
              <a:gd name="connsiteY504" fmla="*/ 4234 w 5219"/>
              <a:gd name="connsiteX505" fmla="*/ 4234 w 5219"/>
              <a:gd name="connsiteY505" fmla="*/ 4234 w 5219"/>
              <a:gd name="connsiteX506" fmla="*/ 4234 w 5219"/>
              <a:gd name="connsiteY506" fmla="*/ 4234 w 5219"/>
              <a:gd name="connsiteX507" fmla="*/ 4234 w 5219"/>
              <a:gd name="connsiteY507" fmla="*/ 4234 w 5219"/>
              <a:gd name="connsiteX508" fmla="*/ 4234 w 5219"/>
              <a:gd name="connsiteY508" fmla="*/ 4234 w 5219"/>
              <a:gd name="connsiteX509" fmla="*/ 4234 w 5219"/>
              <a:gd name="connsiteY509" fmla="*/ 4234 w 5219"/>
              <a:gd name="connsiteX510" fmla="*/ 4234 w 5219"/>
              <a:gd name="connsiteY510" fmla="*/ 4234 w 5219"/>
              <a:gd name="connsiteX511" fmla="*/ 4234 w 5219"/>
              <a:gd name="connsiteY511" fmla="*/ 4234 w 5219"/>
              <a:gd name="connsiteX512" fmla="*/ 4234 w 5219"/>
              <a:gd name="connsiteY512" fmla="*/ 4234 w 5219"/>
              <a:gd name="connsiteX513" fmla="*/ 4234 w 5219"/>
              <a:gd name="connsiteY513" fmla="*/ 4234 w 5219"/>
              <a:gd name="connsiteX514" fmla="*/ 4234 w 5219"/>
              <a:gd name="connsiteY514" fmla="*/ 4234 w 5219"/>
              <a:gd name="connsiteX515" fmla="*/ 4234 w 5219"/>
              <a:gd name="connsiteY515" fmla="*/ 4234 w 5219"/>
              <a:gd name="connsiteX516" fmla="*/ 4234 w 5219"/>
              <a:gd name="connsiteY516" fmla="*/ 4234 w 5219"/>
              <a:gd name="connsiteX517" fmla="*/ 4234 w 5219"/>
              <a:gd name="connsiteY517" fmla="*/ 4234 w 5219"/>
              <a:gd name="connsiteX518" fmla="*/ 4234 w 5219"/>
              <a:gd name="connsiteY518" fmla="*/ 4234 w 5219"/>
              <a:gd name="connsiteX519" fmla="*/ 4234 w 5219"/>
              <a:gd name="connsiteY519" fmla="*/ 4234 w 5219"/>
              <a:gd name="connsiteX520" fmla="*/ 4234 w 5219"/>
              <a:gd name="connsiteY520" fmla="*/ 4234 w 5219"/>
              <a:gd name="connsiteX521" fmla="*/ 4234 w 5219"/>
              <a:gd name="connsiteY521" fmla="*/ 4234 w 5219"/>
              <a:gd name="connsiteX522" fmla="*/ 4234 w 5219"/>
              <a:gd name="connsiteY522" fmla="*/ 4234 w 5219"/>
              <a:gd name="connsiteX523" fmla="*/ 4234 w 5219"/>
              <a:gd name="connsiteY523" fmla="*/ 4234 w 5219"/>
              <a:gd name="connsiteX524" fmla="*/ 4234 w 5219"/>
              <a:gd name="connsiteY524" fmla="*/ 4234 w 5219"/>
              <a:gd name="connsiteX525" fmla="*/ 4234 w 5219"/>
              <a:gd name="connsiteY525" fmla="*/ 4234 w 5219"/>
              <a:gd name="connsiteX526" fmla="*/ 4234 w 5219"/>
              <a:gd name="connsiteY526" fmla="*/ 4234 w 5219"/>
              <a:gd name="connsiteX527" fmla="*/ 4234 w 5219"/>
              <a:gd name="connsiteY527" fmla="*/ 4234 w 5219"/>
              <a:gd name="connsiteX528" fmla="*/ 4234 w 5219"/>
              <a:gd name="connsiteY528" fmla="*/ 4234 w 5219"/>
              <a:gd name="connsiteX529" fmla="*/ 4234 w 5219"/>
              <a:gd name="connsiteY529" fmla="*/ 4234 w 5219"/>
              <a:gd name="connsiteX530" fmla="*/ 4234 w 5219"/>
              <a:gd name="connsiteY530" fmla="*/ 4234 w 5219"/>
              <a:gd name="connsiteX531" fmla="*/ 4234 w 5219"/>
              <a:gd name="connsiteY531" fmla="*/ 4234 w 5219"/>
              <a:gd name="connsiteX532" fmla="*/ 4234 w 5219"/>
              <a:gd name="connsiteY532" fmla="*/ 4234 w 5219"/>
              <a:gd name="connsiteX533" fmla="*/ 4234 w 5219"/>
              <a:gd name="connsiteY533" fmla="*/ 4234 w 5219"/>
              <a:gd name="connsiteX534" fmla="*/ 4234 w 5219"/>
              <a:gd name="connsiteY534" fmla="*/ 4234 w 5219"/>
              <a:gd name="connsiteX535" fmla="*/ 4234 w 5219"/>
              <a:gd name="connsiteY535" fmla="*/ 4234 w 5219"/>
              <a:gd name="connsiteX536" fmla="*/ 4234 w 5219"/>
              <a:gd name="connsiteY536" fmla="*/ 4234 w 5219"/>
              <a:gd name="connsiteX537" fmla="*/ 4234 w 5219"/>
              <a:gd name="connsiteY537" fmla="*/ 4234 w 5219"/>
              <a:gd name="connsiteX538" fmla="*/ 4234 w 5219"/>
              <a:gd name="connsiteY538" fmla="*/ 4234 w 5219"/>
              <a:gd name="connsiteX539" fmla="*/ 4234 w 5219"/>
              <a:gd name="connsiteY539" fmla="*/ 4234 w 5219"/>
              <a:gd name="connsiteX540" fmla="*/ 4234 w 5219"/>
              <a:gd name="connsiteY540" fmla="*/ 4234 w 5219"/>
              <a:gd name="connsiteX541" fmla="*/ 4234 w 5219"/>
              <a:gd name="connsiteY541" fmla="*/ 4234 w 5219"/>
              <a:gd name="connsiteX542" fmla="*/ 4234 w 5219"/>
              <a:gd name="connsiteY542" fmla="*/ 4234 w 5219"/>
              <a:gd name="connsiteX543" fmla="*/ 4234 w 5219"/>
              <a:gd name="connsiteY543" fmla="*/ 4234 w 5219"/>
              <a:gd name="connsiteX544" fmla="*/ 4234 w 5219"/>
              <a:gd name="connsiteY544" fmla="*/ 4234 w 5219"/>
              <a:gd name="connsiteX545" fmla="*/ 4234 w 5219"/>
              <a:gd name="connsiteY545" fmla="*/ 4234 w 5219"/>
              <a:gd name="connsiteX546" fmla="*/ 4234 w 5219"/>
              <a:gd name="connsiteY546" fmla="*/ 4234 w 5219"/>
              <a:gd name="connsiteX547" fmla="*/ 4234 w 5219"/>
              <a:gd name="connsiteY547" fmla="*/ 4234 w 5219"/>
              <a:gd name="connsiteX548" fmla="*/ 4234 w 5219"/>
              <a:gd name="connsiteY548" fmla="*/ 4234 w 5219"/>
              <a:gd name="connsiteX549" fmla="*/ 4234 w 5219"/>
              <a:gd name="connsiteY549" fmla="*/ 4234 w 5219"/>
              <a:gd name="connsiteX550" fmla="*/ 4234 w 5219"/>
              <a:gd name="connsiteY550" fmla="*/ 4234 w 5219"/>
              <a:gd name="connsiteX551" fmla="*/ 4234 w 5219"/>
              <a:gd name="connsiteY551" fmla="*/ 4234 w 5219"/>
              <a:gd name="connsiteX552" fmla="*/ 4234 w 5219"/>
              <a:gd name="connsiteY552" fmla="*/ 4234 w 5219"/>
              <a:gd name="connsiteX553" fmla="*/ 4234 w 5219"/>
              <a:gd name="connsiteY553" fmla="*/ 4234 w 5219"/>
              <a:gd name="connsiteX554" fmla="*/ 4234 w 5219"/>
              <a:gd name="connsiteY554" fmla="*/ 4234 w 5219"/>
              <a:gd name="connsiteX555" fmla="*/ 4234 w 5219"/>
              <a:gd name="connsiteY555" fmla="*/ 4234 w 5219"/>
              <a:gd name="connsiteX556" fmla="*/ 4234 w 5219"/>
              <a:gd name="connsiteY556" fmla="*/ 4234 w 5219"/>
              <a:gd name="connsiteX557" fmla="*/ 4234 w 5219"/>
              <a:gd name="connsiteY557" fmla="*/ 4234 w 5219"/>
              <a:gd name="connsiteX558" fmla="*/ 4234 w 5219"/>
              <a:gd name="connsiteY558" fmla="*/ 4234 w 5219"/>
              <a:gd name="connsiteX559" fmla="*/ 4234 w 5219"/>
              <a:gd name="connsiteY559" fmla="*/ 4234 w 5219"/>
              <a:gd name="connsiteX560" fmla="*/ 4234 w 5219"/>
              <a:gd name="connsiteY560" fmla="*/ 4234 w 5219"/>
              <a:gd name="connsiteX561" fmla="*/ 4234 w 5219"/>
              <a:gd name="connsiteY561" fmla="*/ 4234 w 5219"/>
              <a:gd name="connsiteX562" fmla="*/ 4234 w 5219"/>
              <a:gd name="connsiteY562" fmla="*/ 4234 w 5219"/>
              <a:gd name="connsiteX563" fmla="*/ 4234 w 5219"/>
              <a:gd name="connsiteY563" fmla="*/ 4234 w 5219"/>
              <a:gd name="connsiteX564" fmla="*/ 4234 w 5219"/>
              <a:gd name="connsiteY564" fmla="*/ 4234 w 5219"/>
              <a:gd name="connsiteX565" fmla="*/ 4234 w 5219"/>
              <a:gd name="connsiteY565" fmla="*/ 4234 w 5219"/>
              <a:gd name="connsiteX566" fmla="*/ 4234 w 5219"/>
              <a:gd name="connsiteY566" fmla="*/ 4234 w 5219"/>
              <a:gd name="connsiteX567" fmla="*/ 4234 w 5219"/>
              <a:gd name="connsiteY567" fmla="*/ 4234 w 5219"/>
              <a:gd name="connsiteX568" fmla="*/ 4234 w 5219"/>
              <a:gd name="connsiteY568" fmla="*/ 4234 w 5219"/>
              <a:gd name="connsiteX569" fmla="*/ 4234 w 5219"/>
              <a:gd name="connsiteY569" fmla="*/ 4234 w 5219"/>
              <a:gd name="connsiteX570" fmla="*/ 4234 w 5219"/>
              <a:gd name="connsiteY570" fmla="*/ 4234 w 5219"/>
              <a:gd name="connsiteX571" fmla="*/ 4234 w 5219"/>
              <a:gd name="connsiteY571" fmla="*/ 4234 w 5219"/>
              <a:gd name="connsiteX572" fmla="*/ 4234 w 5219"/>
              <a:gd name="connsiteY572" fmla="*/ 4234 w 5219"/>
              <a:gd name="connsiteX573" fmla="*/ 4234 w 5219"/>
              <a:gd name="connsiteY573" fmla="*/ 4234 w 5219"/>
              <a:gd name="connsiteX574" fmla="*/ 4234 w 5219"/>
              <a:gd name="connsiteY574" fmla="*/ 4234 w 5219"/>
              <a:gd name="connsiteX575" fmla="*/ 4234 w 5219"/>
              <a:gd name="connsiteY575" fmla="*/ 4234 w 5219"/>
              <a:gd name="connsiteX576" fmla="*/ 4234 w 5219"/>
              <a:gd name="connsiteY576" fmla="*/ 4234 w 5219"/>
              <a:gd name="connsiteX577" fmla="*/ 4234 w 5219"/>
              <a:gd name="connsiteY577" fmla="*/ 4234 w 5219"/>
              <a:gd name="connsiteX578" fmla="*/ 4234 w 5219"/>
              <a:gd name="connsiteY578" fmla="*/ 4234 w 5219"/>
              <a:gd name="connsiteX579" fmla="*/ 4234 w 5219"/>
              <a:gd name="connsiteY579" fmla="*/ 4234 w 5219"/>
              <a:gd name="connsiteX580" fmla="*/ 4234 w 5219"/>
              <a:gd name="connsiteY580" fmla="*/ 4234 w 5219"/>
              <a:gd name="connsiteX581" fmla="*/ 4234 w 5219"/>
              <a:gd name="connsiteY581" fmla="*/ 4234 w 5219"/>
              <a:gd name="connsiteX582" fmla="*/ 4234 w 5219"/>
              <a:gd name="connsiteY582" fmla="*/ 4234 w 5219"/>
              <a:gd name="connsiteX583" fmla="*/ 4234 w 5219"/>
              <a:gd name="connsiteY583" fmla="*/ 4234 w 5219"/>
              <a:gd name="connsiteX584" fmla="*/ 4234 w 5219"/>
              <a:gd name="connsiteY584" fmla="*/ 4234 w 5219"/>
              <a:gd name="connsiteX585" fmla="*/ 4234 w 5219"/>
              <a:gd name="connsiteY585" fmla="*/ 4234 w 5219"/>
              <a:gd name="connsiteX586" fmla="*/ 4234 w 5219"/>
              <a:gd name="connsiteY586" fmla="*/ 4234 w 5219"/>
              <a:gd name="connsiteX587" fmla="*/ 4234 w 5219"/>
              <a:gd name="connsiteY587" fmla="*/ 4234 w 5219"/>
              <a:gd name="connsiteX588" fmla="*/ 4234 w 5219"/>
              <a:gd name="connsiteY588" fmla="*/ 4234 w 5219"/>
              <a:gd name="connsiteX589" fmla="*/ 4234 w 5219"/>
              <a:gd name="connsiteY589" fmla="*/ 4234 w 5219"/>
              <a:gd name="connsiteX590" fmla="*/ 4234 w 5219"/>
              <a:gd name="connsiteY590" fmla="*/ 4234 w 5219"/>
              <a:gd name="connsiteX591" fmla="*/ 4234 w 5219"/>
              <a:gd name="connsiteY591" fmla="*/ 4234 w 5219"/>
              <a:gd name="connsiteX592" fmla="*/ 4234 w 5219"/>
              <a:gd name="connsiteY592" fmla="*/ 4234 w 5219"/>
              <a:gd name="connsiteX593" fmla="*/ 4234 w 5219"/>
              <a:gd name="connsiteY593" fmla="*/ 4234 w 5219"/>
              <a:gd name="connsiteX594" fmla="*/ 4234 w 5219"/>
              <a:gd name="connsiteY594" fmla="*/ 4234 w 5219"/>
              <a:gd name="connsiteX595" fmla="*/ 4234 w 5219"/>
              <a:gd name="connsiteY595" fmla="*/ 4234 w 5219"/>
              <a:gd name="connsiteX596" fmla="*/ 4234 w 5219"/>
              <a:gd name="connsiteY596" fmla="*/ 4234 w 5219"/>
              <a:gd name="connsiteX597" fmla="*/ 4234 w 5219"/>
              <a:gd name="connsiteY597" fmla="*/ 4234 w 5219"/>
              <a:gd name="connsiteX598" fmla="*/ 4234 w 5219"/>
              <a:gd name="connsiteY598" fmla="*/ 4234 w 5219"/>
              <a:gd name="connsiteX599" fmla="*/ 4234 w 5219"/>
              <a:gd name="connsiteY599" fmla="*/ 4234 w 5219"/>
              <a:gd name="connsiteX600" fmla="*/ 4234 w 5219"/>
              <a:gd name="connsiteY600" fmla="*/ 4234 w 5219"/>
              <a:gd name="connsiteX601" fmla="*/ 4234 w 5219"/>
              <a:gd name="connsiteY601" fmla="*/ 4234 w 5219"/>
              <a:gd name="connsiteX602" fmla="*/ 4234 w 5219"/>
              <a:gd name="connsiteY602" fmla="*/ 4234 w 5219"/>
              <a:gd name="connsiteX603" fmla="*/ 4234 w 5219"/>
              <a:gd name="connsiteY603" fmla="*/ 4234 w 5219"/>
              <a:gd name="connsiteX604" fmla="*/ 4234 w 5219"/>
              <a:gd name="connsiteY604" fmla="*/ 4234 w 5219"/>
              <a:gd name="connsiteX605" fmla="*/ 4234 w 5219"/>
              <a:gd name="connsiteY605" fmla="*/ 4234 w 5219"/>
              <a:gd name="connsiteX606" fmla="*/ 4234 w 5219"/>
              <a:gd name="connsiteY606" fmla="*/ 4234 w 5219"/>
              <a:gd name="connsiteX607" fmla="*/ 4234 w 5219"/>
              <a:gd name="connsiteY607" fmla="*/ 4234 w 5219"/>
              <a:gd name="connsiteX608" fmla="*/ 4234 w 5219"/>
              <a:gd name="connsiteY608" fmla="*/ 4234 w 5219"/>
              <a:gd name="connsiteX609" fmla="*/ 4234 w 5219"/>
              <a:gd name="connsiteY609" fmla="*/ 4234 w 5219"/>
              <a:gd name="connsiteX610" fmla="*/ 4234 w 5219"/>
              <a:gd name="connsiteY610" fmla="*/ 4234 w 5219"/>
              <a:gd name="connsiteX611" fmla="*/ 4234 w 5219"/>
              <a:gd name="connsiteY611" fmla="*/ 4234 w 5219"/>
              <a:gd name="connsiteX612" fmla="*/ 4234 w 5219"/>
              <a:gd name="connsiteY612" fmla="*/ 4234 w 5219"/>
              <a:gd name="connsiteX613" fmla="*/ 4234 w 5219"/>
              <a:gd name="connsiteY613" fmla="*/ 4234 w 5219"/>
              <a:gd name="connsiteX614" fmla="*/ 4234 w 5219"/>
              <a:gd name="connsiteY614" fmla="*/ 4234 w 5219"/>
              <a:gd name="connsiteX615" fmla="*/ 4234 w 5219"/>
              <a:gd name="connsiteY615" fmla="*/ 4234 w 5219"/>
              <a:gd name="connsiteX616" fmla="*/ 4234 w 5219"/>
              <a:gd name="connsiteY616" fmla="*/ 4234 w 5219"/>
              <a:gd name="connsiteX617" fmla="*/ 4234 w 5219"/>
              <a:gd name="connsiteY617" fmla="*/ 4234 w 5219"/>
              <a:gd name="connsiteX618" fmla="*/ 4234 w 5219"/>
              <a:gd name="connsiteY618" fmla="*/ 4234 w 5219"/>
              <a:gd name="connsiteX619" fmla="*/ 4234 w 5219"/>
              <a:gd name="connsiteY619" fmla="*/ 4234 w 5219"/>
              <a:gd name="connsiteX620" fmla="*/ 4234 w 5219"/>
              <a:gd name="connsiteY620" fmla="*/ 4234 w 5219"/>
              <a:gd name="connsiteX621" fmla="*/ 4234 w 5219"/>
              <a:gd name="connsiteY621" fmla="*/ 4234 w 5219"/>
              <a:gd name="connsiteX622" fmla="*/ 4234 w 5219"/>
              <a:gd name="connsiteY622" fmla="*/ 4234 w 5219"/>
              <a:gd name="connsiteX623" fmla="*/ 4234 w 5219"/>
              <a:gd name="connsiteY623" fmla="*/ 4234 w 5219"/>
              <a:gd name="connsiteX624" fmla="*/ 4234 w 5219"/>
              <a:gd name="connsiteY624" fmla="*/ 4234 w 5219"/>
              <a:gd name="connsiteX625" fmla="*/ 4234 w 5219"/>
              <a:gd name="connsiteY625" fmla="*/ 4234 w 5219"/>
              <a:gd name="connsiteX626" fmla="*/ 4234 w 5219"/>
              <a:gd name="connsiteY626" fmla="*/ 4234 w 5219"/>
              <a:gd name="connsiteX627" fmla="*/ 4234 w 5219"/>
              <a:gd name="connsiteY627" fmla="*/ 4234 w 5219"/>
              <a:gd name="connsiteX628" fmla="*/ 4234 w 5219"/>
              <a:gd name="connsiteY628" fmla="*/ 4234 w 5219"/>
              <a:gd name="connsiteX629" fmla="*/ 4234 w 5219"/>
              <a:gd name="connsiteY629" fmla="*/ 4234 w 5219"/>
              <a:gd name="connsiteX630" fmla="*/ 4234 w 5219"/>
              <a:gd name="connsiteY630" fmla="*/ 4234 w 5219"/>
              <a:gd name="connsiteX631" fmla="*/ 4234 w 5219"/>
              <a:gd name="connsiteY631" fmla="*/ 4234 w 5219"/>
              <a:gd name="connsiteX632" fmla="*/ 4234 w 5219"/>
              <a:gd name="connsiteY632" fmla="*/ 4234 w 5219"/>
              <a:gd name="connsiteX633" fmla="*/ 4234 w 5219"/>
              <a:gd name="connsiteY633" fmla="*/ 4234 w 5219"/>
              <a:gd name="connsiteX634" fmla="*/ 4234 w 5219"/>
              <a:gd name="connsiteY634" fmla="*/ 4234 w 5219"/>
              <a:gd name="connsiteX635" fmla="*/ 4234 w 5219"/>
              <a:gd name="connsiteY635" fmla="*/ 4234 w 5219"/>
              <a:gd name="connsiteX636" fmla="*/ 4234 w 5219"/>
              <a:gd name="connsiteY636" fmla="*/ 4234 w 5219"/>
              <a:gd name="connsiteX637" fmla="*/ 4234 w 5219"/>
              <a:gd name="connsiteY637" fmla="*/ 4234 w 5219"/>
              <a:gd name="connsiteX638" fmla="*/ 4234 w 5219"/>
              <a:gd name="connsiteY638" fmla="*/ 4234 w 5219"/>
              <a:gd name="connsiteX639" fmla="*/ 4234 w 5219"/>
              <a:gd name="connsiteY639" fmla="*/ 4234 w 5219"/>
              <a:gd name="connsiteX640" fmla="*/ 4234 w 5219"/>
              <a:gd name="connsiteY640" fmla="*/ 4234 w 5219"/>
              <a:gd name="connsiteX641" fmla="*/ 4234 w 5219"/>
              <a:gd name="connsiteY641" fmla="*/ 4234 w 5219"/>
              <a:gd name="connsiteX642" fmla="*/ 4234 w 5219"/>
              <a:gd name="connsiteY642" fmla="*/ 4234 w 5219"/>
              <a:gd name="connsiteX643" fmla="*/ 4234 w 5219"/>
              <a:gd name="connsiteY643" fmla="*/ 4234 w 5219"/>
              <a:gd name="connsiteX644" fmla="*/ 4234 w 5219"/>
              <a:gd name="connsiteY644" fmla="*/ 4234 w 5219"/>
              <a:gd name="connsiteX645" fmla="*/ 4234 w 5219"/>
              <a:gd name="connsiteY645" fmla="*/ 4234 w 5219"/>
              <a:gd name="connsiteX646" fmla="*/ 4234 w 5219"/>
              <a:gd name="connsiteY646" fmla="*/ 4234 w 5219"/>
              <a:gd name="connsiteX647" fmla="*/ 4234 w 5219"/>
              <a:gd name="connsiteY647" fmla="*/ 4234 w 5219"/>
              <a:gd name="connsiteX648" fmla="*/ 4234 w 5219"/>
              <a:gd name="connsiteY648" fmla="*/ 4234 w 5219"/>
              <a:gd name="connsiteX649" fmla="*/ 4234 w 5219"/>
              <a:gd name="connsiteY649" fmla="*/ 4234 w 5219"/>
              <a:gd name="connsiteX650" fmla="*/ 4234 w 5219"/>
              <a:gd name="connsiteY650" fmla="*/ 4234 w 5219"/>
              <a:gd name="connsiteX651" fmla="*/ 4234 w 5219"/>
              <a:gd name="connsiteY651" fmla="*/ 4234 w 5219"/>
              <a:gd name="connsiteX652" fmla="*/ 4234 w 5219"/>
              <a:gd name="connsiteY652" fmla="*/ 4234 w 5219"/>
              <a:gd name="connsiteX653" fmla="*/ 4234 w 5219"/>
              <a:gd name="connsiteY653" fmla="*/ 4234 w 5219"/>
              <a:gd name="connsiteX654" fmla="*/ 4234 w 5219"/>
              <a:gd name="connsiteY654" fmla="*/ 4234 w 5219"/>
              <a:gd name="connsiteX655" fmla="*/ 4234 w 5219"/>
              <a:gd name="connsiteY655" fmla="*/ 4234 w 5219"/>
              <a:gd name="connsiteX656" fmla="*/ 4234 w 5219"/>
              <a:gd name="connsiteY656" fmla="*/ 4234 w 5219"/>
              <a:gd name="connsiteX657" fmla="*/ 4234 w 5219"/>
              <a:gd name="connsiteY657" fmla="*/ 4234 w 5219"/>
              <a:gd name="connsiteX658" fmla="*/ 4234 w 5219"/>
              <a:gd name="connsiteY658" fmla="*/ 4234 w 5219"/>
              <a:gd name="connsiteX659" fmla="*/ 4234 w 5219"/>
              <a:gd name="connsiteY659" fmla="*/ 4234 w 5219"/>
              <a:gd name="connsiteX660" fmla="*/ 4234 w 5219"/>
              <a:gd name="connsiteY660" fmla="*/ 4234 w 5219"/>
              <a:gd name="connsiteX661" fmla="*/ 4234 w 5219"/>
              <a:gd name="connsiteY661" fmla="*/ 4234 w 5219"/>
              <a:gd name="connsiteX662" fmla="*/ 4234 w 5219"/>
              <a:gd name="connsiteY662" fmla="*/ 4234 w 5219"/>
              <a:gd name="connsiteX663" fmla="*/ 4234 w 5219"/>
              <a:gd name="connsiteY663" fmla="*/ 4234 w 5219"/>
              <a:gd name="connsiteX664" fmla="*/ 4234 w 5219"/>
              <a:gd name="connsiteY664" fmla="*/ 4234 w 5219"/>
              <a:gd name="connsiteX665" fmla="*/ 4234 w 5219"/>
              <a:gd name="connsiteY665" fmla="*/ 4234 w 5219"/>
              <a:gd name="connsiteX666" fmla="*/ 4234 w 5219"/>
              <a:gd name="connsiteY666" fmla="*/ 4234 w 5219"/>
              <a:gd name="connsiteX667" fmla="*/ 4234 w 5219"/>
              <a:gd name="connsiteY667" fmla="*/ 4234 w 5219"/>
              <a:gd name="connsiteX668" fmla="*/ 4234 w 5219"/>
              <a:gd name="connsiteY668" fmla="*/ 4234 w 5219"/>
              <a:gd name="connsiteX669" fmla="*/ 4234 w 5219"/>
              <a:gd name="connsiteY669" fmla="*/ 4234 w 5219"/>
              <a:gd name="connsiteX670" fmla="*/ 4234 w 5219"/>
              <a:gd name="connsiteY670" fmla="*/ 4234 w 5219"/>
              <a:gd name="connsiteX671" fmla="*/ 4234 w 5219"/>
              <a:gd name="connsiteY671" fmla="*/ 4234 w 5219"/>
              <a:gd name="connsiteX672" fmla="*/ 4234 w 5219"/>
              <a:gd name="connsiteY672" fmla="*/ 4234 w 5219"/>
              <a:gd name="connsiteX673" fmla="*/ 4234 w 5219"/>
              <a:gd name="connsiteY673" fmla="*/ 4234 w 5219"/>
              <a:gd name="connsiteX674" fmla="*/ 4234 w 5219"/>
              <a:gd name="connsiteY674" fmla="*/ 4234 w 5219"/>
              <a:gd name="connsiteX675" fmla="*/ 4234 w 5219"/>
              <a:gd name="connsiteY675" fmla="*/ 4234 w 5219"/>
              <a:gd name="connsiteX676" fmla="*/ 4234 w 5219"/>
              <a:gd name="connsiteY676" fmla="*/ 4234 w 5219"/>
              <a:gd name="connsiteX677" fmla="*/ 4234 w 5219"/>
              <a:gd name="connsiteY677" fmla="*/ 4234 w 5219"/>
              <a:gd name="connsiteX678" fmla="*/ 4234 w 5219"/>
              <a:gd name="connsiteY678" fmla="*/ 4234 w 5219"/>
              <a:gd name="connsiteX679" fmla="*/ 4234 w 5219"/>
              <a:gd name="connsiteY679" fmla="*/ 4234 w 5219"/>
              <a:gd name="connsiteX680" fmla="*/ 4234 w 5219"/>
              <a:gd name="connsiteY680" fmla="*/ 4234 w 5219"/>
              <a:gd name="connsiteX681" fmla="*/ 4234 w 5219"/>
              <a:gd name="connsiteY681" fmla="*/ 4234 w 5219"/>
              <a:gd name="connsiteX682" fmla="*/ 4234 w 5219"/>
              <a:gd name="connsiteY682" fmla="*/ 4234 w 5219"/>
              <a:gd name="connsiteX683" fmla="*/ 4234 w 5219"/>
              <a:gd name="connsiteY683" fmla="*/ 4234 w 5219"/>
              <a:gd name="connsiteX684" fmla="*/ 4234 w 5219"/>
              <a:gd name="connsiteY684" fmla="*/ 4234 w 5219"/>
              <a:gd name="connsiteX685" fmla="*/ 4234 w 5219"/>
              <a:gd name="connsiteY685" fmla="*/ 4234 w 5219"/>
              <a:gd name="connsiteX686" fmla="*/ 4234 w 5219"/>
              <a:gd name="connsiteY686" fmla="*/ 4234 w 5219"/>
              <a:gd name="connsiteX687" fmla="*/ 4234 w 5219"/>
              <a:gd name="connsiteY687" fmla="*/ 4234 w 5219"/>
              <a:gd name="connsiteX688" fmla="*/ 4234 w 5219"/>
              <a:gd name="connsiteY688" fmla="*/ 4234 w 5219"/>
              <a:gd name="connsiteX689" fmla="*/ 4234 w 5219"/>
              <a:gd name="connsiteY689" fmla="*/ 4234 w 5219"/>
              <a:gd name="connsiteX690" fmla="*/ 4234 w 5219"/>
              <a:gd name="connsiteY690" fmla="*/ 4234 w 5219"/>
              <a:gd name="connsiteX691" fmla="*/ 4234 w 5219"/>
              <a:gd name="connsiteY691" fmla="*/ 4234 w 5219"/>
              <a:gd name="connsiteX692" fmla="*/ 4234 w 5219"/>
              <a:gd name="connsiteY692" fmla="*/ 4234 w 5219"/>
              <a:gd name="connsiteX693" fmla="*/ 4234 w 5219"/>
              <a:gd name="connsiteY693" fmla="*/ 4234 w 5219"/>
              <a:gd name="connsiteX694" fmla="*/ 4234 w 5219"/>
              <a:gd name="connsiteY694" fmla="*/ 4234 w 5219"/>
              <a:gd name="connsiteX695" fmla="*/ 4234 w 5219"/>
              <a:gd name="connsiteY695" fmla="*/ 4234 w 5219"/>
              <a:gd name="connsiteX696" fmla="*/ 4234 w 5219"/>
              <a:gd name="connsiteY696" fmla="*/ 4234 w 5219"/>
              <a:gd name="connsiteX697" fmla="*/ 4234 w 5219"/>
              <a:gd name="connsiteY697" fmla="*/ 4234 w 5219"/>
              <a:gd name="connsiteX698" fmla="*/ 4234 w 5219"/>
              <a:gd name="connsiteY698" fmla="*/ 4234 w 5219"/>
              <a:gd name="connsiteX699" fmla="*/ 4234 w 5219"/>
              <a:gd name="connsiteY699" fmla="*/ 4234 w 5219"/>
              <a:gd name="connsiteX700" fmla="*/ 4234 w 5219"/>
              <a:gd name="connsiteY700" fmla="*/ 4234 w 5219"/>
              <a:gd name="connsiteX701" fmla="*/ 4234 w 5219"/>
              <a:gd name="connsiteY701" fmla="*/ 4234 w 5219"/>
              <a:gd name="connsiteX702" fmla="*/ 4234 w 5219"/>
              <a:gd name="connsiteY702" fmla="*/ 4234 w 5219"/>
              <a:gd name="connsiteX703" fmla="*/ 4234 w 5219"/>
              <a:gd name="connsiteY703" fmla="*/ 4234 w 5219"/>
              <a:gd name="connsiteX704" fmla="*/ 4234 w 5219"/>
              <a:gd name="connsiteY704" fmla="*/ 4234 w 5219"/>
              <a:gd name="connsiteX705" fmla="*/ 4234 w 5219"/>
              <a:gd name="connsiteY705" fmla="*/ 4234 w 5219"/>
              <a:gd name="connsiteX706" fmla="*/ 4234 w 5219"/>
              <a:gd name="connsiteY706" fmla="*/ 4234 w 5219"/>
              <a:gd name="connsiteX707" fmla="*/ 4234 w 5219"/>
              <a:gd name="connsiteY707" fmla="*/ 4234 w 5219"/>
              <a:gd name="connsiteX708" fmla="*/ 4234 w 5219"/>
              <a:gd name="connsiteY708" fmla="*/ 4234 w 5219"/>
              <a:gd name="connsiteX709" fmla="*/ 4234 w 5219"/>
              <a:gd name="connsiteY709" fmla="*/ 4234 w 5219"/>
              <a:gd name="connsiteX710" fmla="*/ 4234 w 5219"/>
              <a:gd name="connsiteY710" fmla="*/ 4234 w 5219"/>
              <a:gd name="connsiteX711" fmla="*/ 4234 w 5219"/>
              <a:gd name="connsiteY711" fmla="*/ 4234 w 5219"/>
              <a:gd name="connsiteX712" fmla="*/ 4234 w 5219"/>
              <a:gd name="connsiteY712" fmla="*/ 4234 w 5219"/>
              <a:gd name="connsiteX713" fmla="*/ 4234 w 5219"/>
              <a:gd name="connsiteY713" fmla="*/ 4234 w 5219"/>
              <a:gd name="connsiteX714" fmla="*/ 4234 w 5219"/>
              <a:gd name="connsiteY714" fmla="*/ 4234 w 5219"/>
              <a:gd name="connsiteX715" fmla="*/ 4234 w 5219"/>
              <a:gd name="connsiteY715" fmla="*/ 4234 w 5219"/>
              <a:gd name="connsiteX716" fmla="*/ 4234 w 5219"/>
              <a:gd name="connsiteY716" fmla="*/ 4234 w 5219"/>
              <a:gd name="connsiteX717" fmla="*/ 4234 w 5219"/>
              <a:gd name="connsiteY717" fmla="*/ 4234 w 5219"/>
              <a:gd name="connsiteX718" fmla="*/ 4234 w 5219"/>
              <a:gd name="connsiteY718" fmla="*/ 4234 w 5219"/>
              <a:gd name="connsiteX719" fmla="*/ 4234 w 5219"/>
              <a:gd name="connsiteY719" fmla="*/ 4234 w 5219"/>
              <a:gd name="connsiteX720" fmla="*/ 4234 w 5219"/>
              <a:gd name="connsiteY720" fmla="*/ 4234 w 5219"/>
              <a:gd name="connsiteX721" fmla="*/ 4234 w 5219"/>
              <a:gd name="connsiteY721" fmla="*/ 4234 w 5219"/>
              <a:gd name="connsiteX722" fmla="*/ 4234 w 5219"/>
              <a:gd name="connsiteY722" fmla="*/ 4234 w 5219"/>
              <a:gd name="connsiteX723" fmla="*/ 4234 w 5219"/>
              <a:gd name="connsiteY723" fmla="*/ 4234 w 5219"/>
              <a:gd name="connsiteX724" fmla="*/ 4234 w 5219"/>
              <a:gd name="connsiteY724" fmla="*/ 4234 w 5219"/>
              <a:gd name="connsiteX725" fmla="*/ 4234 w 5219"/>
              <a:gd name="connsiteY725" fmla="*/ 4234 w 5219"/>
              <a:gd name="connsiteX726" fmla="*/ 4234 w 5219"/>
              <a:gd name="connsiteY726" fmla="*/ 4234 w 5219"/>
              <a:gd name="connsiteX727" fmla="*/ 4234 w 5219"/>
              <a:gd name="connsiteY727" fmla="*/ 4234 w 5219"/>
              <a:gd name="connsiteX728" fmla="*/ 4234 w 5219"/>
              <a:gd name="connsiteY728" fmla="*/ 4234 w 5219"/>
              <a:gd name="connsiteX729" fmla="*/ 4234 w 5219"/>
              <a:gd name="connsiteY729" fmla="*/ 4234 w 5219"/>
              <a:gd name="connsiteX730" fmla="*/ 4234 w 5219"/>
              <a:gd name="connsiteY730" fmla="*/ 4234 w 5219"/>
              <a:gd name="connsiteX731" fmla="*/ 4234 w 5219"/>
              <a:gd name="connsiteY731" fmla="*/ 4234 w 5219"/>
              <a:gd name="connsiteX732" fmla="*/ 4234 w 5219"/>
              <a:gd name="connsiteY732" fmla="*/ 4234 w 5219"/>
              <a:gd name="connsiteX733" fmla="*/ 4234 w 5219"/>
              <a:gd name="connsiteY733" fmla="*/ 4234 w 5219"/>
              <a:gd name="connsiteX734" fmla="*/ 4234 w 5219"/>
              <a:gd name="connsiteY734" fmla="*/ 4234 w 5219"/>
              <a:gd name="connsiteX735" fmla="*/ 4234 w 5219"/>
              <a:gd name="connsiteY735" fmla="*/ 4234 w 5219"/>
              <a:gd name="connsiteX736" fmla="*/ 4234 w 5219"/>
              <a:gd name="connsiteY736" fmla="*/ 4234 w 5219"/>
              <a:gd name="connsiteX737" fmla="*/ 4234 w 5219"/>
              <a:gd name="connsiteY737" fmla="*/ 4234 w 5219"/>
              <a:gd name="connsiteX738" fmla="*/ 4234 w 5219"/>
              <a:gd name="connsiteY738" fmla="*/ 4234 w 5219"/>
              <a:gd name="connsiteX739" fmla="*/ 4234 w 5219"/>
              <a:gd name="connsiteY739" fmla="*/ 4234 w 5219"/>
              <a:gd name="connsiteX740" fmla="*/ 4234 w 5219"/>
              <a:gd name="connsiteY740" fmla="*/ 4234 w 5219"/>
              <a:gd name="connsiteX741" fmla="*/ 4234 w 5219"/>
              <a:gd name="connsiteY741" fmla="*/ 4234 w 5219"/>
              <a:gd name="connsiteX742" fmla="*/ 4234 w 5219"/>
              <a:gd name="connsiteY742" fmla="*/ 4234 w 5219"/>
              <a:gd name="connsiteX743" fmla="*/ 4234 w 5219"/>
              <a:gd name="connsiteY743" fmla="*/ 4234 w 5219"/>
              <a:gd name="connsiteX744" fmla="*/ 4234 w 5219"/>
              <a:gd name="connsiteY744" fmla="*/ 4234 w 5219"/>
              <a:gd name="connsiteX745" fmla="*/ 4234 w 5219"/>
              <a:gd name="connsiteY745" fmla="*/ 4234 w 5219"/>
              <a:gd name="connsiteX746" fmla="*/ 4234 w 5219"/>
              <a:gd name="connsiteY746" fmla="*/ 4234 w 5219"/>
              <a:gd name="connsiteX747" fmla="*/ 4234 w 5219"/>
              <a:gd name="connsiteY747" fmla="*/ 4234 w 5219"/>
              <a:gd name="connsiteX748" fmla="*/ 4234 w 5219"/>
              <a:gd name="connsiteY748" fmla="*/ 4234 w 5219"/>
              <a:gd name="connsiteX749" fmla="*/ 4234 w 5219"/>
              <a:gd name="connsiteY749" fmla="*/ 4234 w 5219"/>
              <a:gd name="connsiteX750" fmla="*/ 4234 w 5219"/>
              <a:gd name="connsiteY750" fmla="*/ 4234 w 5219"/>
              <a:gd name="connsiteX751" fmla="*/ 4234 w 5219"/>
              <a:gd name="connsiteY751" fmla="*/ 4234 w 5219"/>
              <a:gd name="connsiteX752" fmla="*/ 4234 w 5219"/>
              <a:gd name="connsiteY752" fmla="*/ 4234 w 5219"/>
              <a:gd name="connsiteX753" fmla="*/ 4234 w 5219"/>
              <a:gd name="connsiteY753" fmla="*/ 4234 w 5219"/>
              <a:gd name="connsiteX754" fmla="*/ 4234 w 5219"/>
              <a:gd name="connsiteY754" fmla="*/ 4234 w 5219"/>
              <a:gd name="connsiteX755" fmla="*/ 4234 w 5219"/>
              <a:gd name="connsiteY755" fmla="*/ 4234 w 5219"/>
              <a:gd name="connsiteX756" fmla="*/ 4234 w 5219"/>
              <a:gd name="connsiteY756" fmla="*/ 4234 w 5219"/>
              <a:gd name="connsiteX757" fmla="*/ 4234 w 5219"/>
              <a:gd name="connsiteY757" fmla="*/ 4234 w 5219"/>
              <a:gd name="connsiteX758" fmla="*/ 4234 w 5219"/>
              <a:gd name="connsiteY758" fmla="*/ 4234 w 5219"/>
              <a:gd name="connsiteX759" fmla="*/ 4234 w 5219"/>
              <a:gd name="connsiteY759" fmla="*/ 4234 w 5219"/>
              <a:gd name="connsiteX760" fmla="*/ 4234 w 5219"/>
              <a:gd name="connsiteY760" fmla="*/ 4234 w 5219"/>
              <a:gd name="connsiteX761" fmla="*/ 4234 w 5219"/>
              <a:gd name="connsiteY761" fmla="*/ 4234 w 5219"/>
              <a:gd name="connsiteX762" fmla="*/ 4234 w 5219"/>
              <a:gd name="connsiteY762" fmla="*/ 4234 w 5219"/>
              <a:gd name="connsiteX763" fmla="*/ 4234 w 5219"/>
              <a:gd name="connsiteY763" fmla="*/ 4234 w 5219"/>
              <a:gd name="connsiteX764" fmla="*/ 4234 w 5219"/>
              <a:gd name="connsiteY764" fmla="*/ 4234 w 5219"/>
              <a:gd name="connsiteX765" fmla="*/ 4234 w 5219"/>
              <a:gd name="connsiteY765" fmla="*/ 4234 w 5219"/>
              <a:gd name="connsiteX766" fmla="*/ 4234 w 5219"/>
              <a:gd name="connsiteY766" fmla="*/ 4234 w 5219"/>
              <a:gd name="connsiteX767" fmla="*/ 4234 w 5219"/>
              <a:gd name="connsiteY767" fmla="*/ 4234 w 5219"/>
              <a:gd name="connsiteX768" fmla="*/ 4234 w 5219"/>
              <a:gd name="connsiteY768" fmla="*/ 4234 w 5219"/>
              <a:gd name="connsiteX769" fmla="*/ 4234 w 5219"/>
              <a:gd name="connsiteY769" fmla="*/ 4234 w 5219"/>
              <a:gd name="connsiteX770" fmla="*/ 4234 w 5219"/>
              <a:gd name="connsiteY770" fmla="*/ 4234 w 5219"/>
              <a:gd name="connsiteX771" fmla="*/ 4234 w 5219"/>
              <a:gd name="connsiteY771" fmla="*/ 4234 w 5219"/>
              <a:gd name="connsiteX772" fmla="*/ 4234 w 5219"/>
              <a:gd name="connsiteY772" fmla="*/ 4234 w 5219"/>
              <a:gd name="connsiteX773" fmla="*/ 4234 w 5219"/>
              <a:gd name="connsiteY773" fmla="*/ 4234 w 5219"/>
              <a:gd name="connsiteX774" fmla="*/ 4234 w 5219"/>
              <a:gd name="connsiteY774" fmla="*/ 4234 w 5219"/>
              <a:gd name="connsiteX775" fmla="*/ 4234 w 5219"/>
              <a:gd name="connsiteY775" fmla="*/ 4234 w 5219"/>
              <a:gd name="connsiteX776" fmla="*/ 4234 w 5219"/>
              <a:gd name="connsiteY776" fmla="*/ 4234 w 5219"/>
              <a:gd name="connsiteX777" fmla="*/ 4234 w 5219"/>
              <a:gd name="connsiteY777" fmla="*/ 4234 w 5219"/>
              <a:gd name="connsiteX778" fmla="*/ 4234 w 5219"/>
              <a:gd name="connsiteY778" fmla="*/ 4234 w 5219"/>
              <a:gd name="connsiteX779" fmla="*/ 4234 w 5219"/>
              <a:gd name="connsiteY779" fmla="*/ 4234 w 5219"/>
              <a:gd name="connsiteX780" fmla="*/ 4234 w 5219"/>
              <a:gd name="connsiteY780" fmla="*/ 4234 w 5219"/>
              <a:gd name="connsiteX781" fmla="*/ 4234 w 5219"/>
              <a:gd name="connsiteY781" fmla="*/ 4234 w 5219"/>
              <a:gd name="connsiteX782" fmla="*/ 4234 w 5219"/>
              <a:gd name="connsiteY782" fmla="*/ 4234 w 5219"/>
              <a:gd name="connsiteX783" fmla="*/ 4234 w 5219"/>
              <a:gd name="connsiteY783" fmla="*/ 4234 w 5219"/>
              <a:gd name="connsiteX784" fmla="*/ 4234 w 5219"/>
              <a:gd name="connsiteY784" fmla="*/ 4234 w 5219"/>
              <a:gd name="connsiteX785" fmla="*/ 4234 w 5219"/>
              <a:gd name="connsiteY785" fmla="*/ 4234 w 5219"/>
              <a:gd name="connsiteX786" fmla="*/ 4234 w 5219"/>
              <a:gd name="connsiteY786" fmla="*/ 4234 w 5219"/>
              <a:gd name="connsiteX787" fmla="*/ 4234 w 5219"/>
              <a:gd name="connsiteY787" fmla="*/ 4234 w 5219"/>
              <a:gd name="connsiteX788" fmla="*/ 4234 w 5219"/>
              <a:gd name="connsiteY788" fmla="*/ 4234 w 5219"/>
              <a:gd name="connsiteX789" fmla="*/ 4234 w 5219"/>
              <a:gd name="connsiteY789" fmla="*/ 4234 w 5219"/>
              <a:gd name="connsiteX790" fmla="*/ 4234 w 5219"/>
              <a:gd name="connsiteY790" fmla="*/ 4234 w 5219"/>
              <a:gd name="connsiteX791" fmla="*/ 4234 w 5219"/>
              <a:gd name="connsiteY791" fmla="*/ 4234 w 5219"/>
              <a:gd name="connsiteX792" fmla="*/ 4234 w 5219"/>
              <a:gd name="connsiteY792" fmla="*/ 4234 w 5219"/>
              <a:gd name="connsiteX793" fmla="*/ 4234 w 5219"/>
              <a:gd name="connsiteY793" fmla="*/ 4234 w 5219"/>
              <a:gd name="connsiteX794" fmla="*/ 4234 w 5219"/>
              <a:gd name="connsiteY794" fmla="*/ 4234 w 5219"/>
              <a:gd name="connsiteX795" fmla="*/ 4234 w 5219"/>
              <a:gd name="connsiteY795" fmla="*/ 4234 w 5219"/>
              <a:gd name="connsiteX796" fmla="*/ 4234 w 5219"/>
              <a:gd name="connsiteY796" fmla="*/ 4234 w 5219"/>
              <a:gd name="connsiteX797" fmla="*/ 4234 w 5219"/>
              <a:gd name="connsiteY797" fmla="*/ 4234 w 5219"/>
              <a:gd name="connsiteX798" fmla="*/ 4234 w 5219"/>
              <a:gd name="connsiteY798" fmla="*/ 4234 w 5219"/>
              <a:gd name="connsiteX799" fmla="*/ 4234 w 5219"/>
              <a:gd name="connsiteY799" fmla="*/ 4234 w 5219"/>
              <a:gd name="connsiteX800" fmla="*/ 4234 w 5219"/>
              <a:gd name="connsiteY800" fmla="*/ 4234 w 5219"/>
              <a:gd name="connsiteX801" fmla="*/ 4234 w 5219"/>
              <a:gd name="connsiteY801" fmla="*/ 4234 w 5219"/>
              <a:gd name="connsiteX802" fmla="*/ 4234 w 5219"/>
              <a:gd name="connsiteY802" fmla="*/ 4234 w 5219"/>
              <a:gd name="connsiteX803" fmla="*/ 4234 w 5219"/>
              <a:gd name="connsiteY803" fmla="*/ 4234 w 5219"/>
              <a:gd name="connsiteX804" fmla="*/ 4234 w 5219"/>
              <a:gd name="connsiteY804" fmla="*/ 4234 w 5219"/>
              <a:gd name="connsiteX805" fmla="*/ 4234 w 5219"/>
              <a:gd name="connsiteY805" fmla="*/ 4234 w 5219"/>
              <a:gd name="connsiteX806" fmla="*/ 4234 w 5219"/>
              <a:gd name="connsiteY806" fmla="*/ 4234 w 5219"/>
              <a:gd name="connsiteX807" fmla="*/ 4234 w 5219"/>
              <a:gd name="connsiteY807" fmla="*/ 4234 w 5219"/>
              <a:gd name="connsiteX808" fmla="*/ 4234 w 5219"/>
              <a:gd name="connsiteY808" fmla="*/ 4234 w 5219"/>
              <a:gd name="connsiteX809" fmla="*/ 4234 w 5219"/>
              <a:gd name="connsiteY809" fmla="*/ 4234 w 5219"/>
              <a:gd name="connsiteX810" fmla="*/ 4234 w 5219"/>
              <a:gd name="connsiteY810" fmla="*/ 4234 w 5219"/>
              <a:gd name="connsiteX811" fmla="*/ 4234 w 5219"/>
              <a:gd name="connsiteY811" fmla="*/ 4234 w 5219"/>
              <a:gd name="connsiteX812" fmla="*/ 4234 w 5219"/>
              <a:gd name="connsiteY812" fmla="*/ 4234 w 5219"/>
              <a:gd name="connsiteX813" fmla="*/ 4234 w 5219"/>
              <a:gd name="connsiteY813" fmla="*/ 4234 w 5219"/>
              <a:gd name="connsiteX814" fmla="*/ 4234 w 5219"/>
              <a:gd name="connsiteY814" fmla="*/ 4234 w 5219"/>
              <a:gd name="connsiteX815" fmla="*/ 4234 w 5219"/>
              <a:gd name="connsiteY815" fmla="*/ 4234 w 5219"/>
              <a:gd name="connsiteX816" fmla="*/ 4234 w 5219"/>
              <a:gd name="connsiteY816" fmla="*/ 4234 w 5219"/>
              <a:gd name="connsiteX817" fmla="*/ 4234 w 5219"/>
              <a:gd name="connsiteY817" fmla="*/ 4234 w 5219"/>
              <a:gd name="connsiteX818" fmla="*/ 4234 w 5219"/>
              <a:gd name="connsiteY818" fmla="*/ 4234 w 5219"/>
              <a:gd name="connsiteX819" fmla="*/ 4234 w 5219"/>
              <a:gd name="connsiteY819" fmla="*/ 4234 w 5219"/>
              <a:gd name="connsiteX820" fmla="*/ 4234 w 5219"/>
              <a:gd name="connsiteY820" fmla="*/ 4234 w 5219"/>
              <a:gd name="connsiteX821" fmla="*/ 4234 w 5219"/>
              <a:gd name="connsiteY821" fmla="*/ 4234 w 5219"/>
              <a:gd name="connsiteX822" fmla="*/ 4234 w 5219"/>
              <a:gd name="connsiteY822" fmla="*/ 4234 w 5219"/>
              <a:gd name="connsiteX823" fmla="*/ 4234 w 5219"/>
              <a:gd name="connsiteY823" fmla="*/ 4234 w 5219"/>
              <a:gd name="connsiteX824" fmla="*/ 4234 w 5219"/>
              <a:gd name="connsiteY824" fmla="*/ 4234 w 5219"/>
              <a:gd name="connsiteX825" fmla="*/ 4234 w 5219"/>
              <a:gd name="connsiteY825" fmla="*/ 4234 w 5219"/>
              <a:gd name="connsiteX826" fmla="*/ 4234 w 5219"/>
              <a:gd name="connsiteY826" fmla="*/ 4234 w 5219"/>
              <a:gd name="connsiteX827" fmla="*/ 4234 w 5219"/>
              <a:gd name="connsiteY827" fmla="*/ 4234 w 5219"/>
              <a:gd name="connsiteX828" fmla="*/ 4234 w 5219"/>
              <a:gd name="connsiteY828" fmla="*/ 4234 w 5219"/>
              <a:gd name="connsiteX829" fmla="*/ 4234 w 5219"/>
              <a:gd name="connsiteY829" fmla="*/ 4234 w 5219"/>
              <a:gd name="connsiteX830" fmla="*/ 4234 w 5219"/>
              <a:gd name="connsiteY830" fmla="*/ 4234 w 5219"/>
              <a:gd name="connsiteX831" fmla="*/ 4234 w 5219"/>
              <a:gd name="connsiteY831" fmla="*/ 4234 w 5219"/>
              <a:gd name="connsiteX832" fmla="*/ 4234 w 5219"/>
              <a:gd name="connsiteY832" fmla="*/ 4234 w 5219"/>
              <a:gd name="connsiteX833" fmla="*/ 4234 w 5219"/>
              <a:gd name="connsiteY833" fmla="*/ 4234 w 5219"/>
              <a:gd name="connsiteX834" fmla="*/ 4234 w 5219"/>
              <a:gd name="connsiteY834" fmla="*/ 4234 w 5219"/>
              <a:gd name="connsiteX835" fmla="*/ 4234 w 5219"/>
              <a:gd name="connsiteY835" fmla="*/ 4234 w 5219"/>
              <a:gd name="connsiteX836" fmla="*/ 4234 w 5219"/>
              <a:gd name="connsiteY836" fmla="*/ 4234 w 5219"/>
              <a:gd name="connsiteX837" fmla="*/ 4234 w 5219"/>
              <a:gd name="connsiteY837" fmla="*/ 4234 w 5219"/>
              <a:gd name="connsiteX838" fmla="*/ 4234 w 5219"/>
              <a:gd name="connsiteY838" fmla="*/ 4234 w 5219"/>
              <a:gd name="connsiteX839" fmla="*/ 4234 w 5219"/>
              <a:gd name="connsiteY839" fmla="*/ 4234 w 5219"/>
              <a:gd name="connsiteX840" fmla="*/ 4234 w 5219"/>
              <a:gd name="connsiteY840" fmla="*/ 4234 w 5219"/>
              <a:gd name="connsiteX841" fmla="*/ 4234 w 5219"/>
              <a:gd name="connsiteY841" fmla="*/ 4234 w 5219"/>
              <a:gd name="connsiteX842" fmla="*/ 4234 w 5219"/>
              <a:gd name="connsiteY842" fmla="*/ 4234 w 5219"/>
              <a:gd name="connsiteX843" fmla="*/ 4234 w 5219"/>
              <a:gd name="connsiteY843" fmla="*/ 4234 w 5219"/>
              <a:gd name="connsiteX844" fmla="*/ 4234 w 5219"/>
              <a:gd name="connsiteY844" fmla="*/ 4234 w 5219"/>
              <a:gd name="connsiteX845" fmla="*/ 4234 w 5219"/>
              <a:gd name="connsiteY845" fmla="*/ 4234 w 5219"/>
              <a:gd name="connsiteX846" fmla="*/ 4234 w 5219"/>
              <a:gd name="connsiteY846" fmla="*/ 4234 w 5219"/>
              <a:gd name="connsiteX847" fmla="*/ 4234 w 5219"/>
              <a:gd name="connsiteY847" fmla="*/ 4234 w 5219"/>
              <a:gd name="connsiteX848" fmla="*/ 4234 w 5219"/>
              <a:gd name="connsiteY848" fmla="*/ 4234 w 5219"/>
              <a:gd name="connsiteX849" fmla="*/ 4234 w 5219"/>
              <a:gd name="connsiteY849" fmla="*/ 4234 w 5219"/>
              <a:gd name="connsiteX850" fmla="*/ 4234 w 5219"/>
              <a:gd name="connsiteY850" fmla="*/ 4234 w 5219"/>
              <a:gd name="connsiteX851" fmla="*/ 4234 w 5219"/>
              <a:gd name="connsiteY851" fmla="*/ 4234 w 5219"/>
              <a:gd name="connsiteX852" fmla="*/ 4234 w 5219"/>
              <a:gd name="connsiteY852" fmla="*/ 4234 w 5219"/>
              <a:gd name="connsiteX853" fmla="*/ 4234 w 5219"/>
              <a:gd name="connsiteY853" fmla="*/ 4234 w 5219"/>
              <a:gd name="connsiteX854" fmla="*/ 4234 w 5219"/>
              <a:gd name="connsiteY854" fmla="*/ 4234 w 5219"/>
              <a:gd name="connsiteX855" fmla="*/ 4234 w 5219"/>
              <a:gd name="connsiteY855" fmla="*/ 4234 w 5219"/>
              <a:gd name="connsiteX856" fmla="*/ 4234 w 5219"/>
              <a:gd name="connsiteY856" fmla="*/ 4234 w 5219"/>
              <a:gd name="connsiteX857" fmla="*/ 4234 w 5219"/>
              <a:gd name="connsiteY857" fmla="*/ 4234 w 5219"/>
              <a:gd name="connsiteX858" fmla="*/ 4234 w 5219"/>
              <a:gd name="connsiteY858" fmla="*/ 4234 w 5219"/>
              <a:gd name="connsiteX859" fmla="*/ 4234 w 5219"/>
              <a:gd name="connsiteY859" fmla="*/ 4234 w 5219"/>
              <a:gd name="connsiteX860" fmla="*/ 4234 w 5219"/>
              <a:gd name="connsiteY860" fmla="*/ 4234 w 5219"/>
              <a:gd name="connsiteX861" fmla="*/ 4234 w 5219"/>
              <a:gd name="connsiteY861" fmla="*/ 4234 w 5219"/>
              <a:gd name="connsiteX862" fmla="*/ 4234 w 5219"/>
              <a:gd name="connsiteY862" fmla="*/ 4234 w 5219"/>
              <a:gd name="connsiteX863" fmla="*/ 4234 w 5219"/>
              <a:gd name="connsiteY863" fmla="*/ 4234 w 5219"/>
              <a:gd name="connsiteX864" fmla="*/ 4234 w 5219"/>
              <a:gd name="connsiteY864" fmla="*/ 4234 w 5219"/>
              <a:gd name="connsiteX865" fmla="*/ 4234 w 5219"/>
              <a:gd name="connsiteY865" fmla="*/ 4234 w 5219"/>
              <a:gd name="connsiteX866" fmla="*/ 4234 w 5219"/>
              <a:gd name="connsiteY866" fmla="*/ 4234 w 5219"/>
              <a:gd name="connsiteX867" fmla="*/ 4234 w 5219"/>
              <a:gd name="connsiteY867" fmla="*/ 4234 w 5219"/>
              <a:gd name="connsiteX868" fmla="*/ 4234 w 5219"/>
              <a:gd name="connsiteY868" fmla="*/ 4234 w 5219"/>
              <a:gd name="connsiteX869" fmla="*/ 4234 w 5219"/>
              <a:gd name="connsiteY869" fmla="*/ 4234 w 5219"/>
              <a:gd name="connsiteX870" fmla="*/ 4234 w 5219"/>
              <a:gd name="connsiteY870" fmla="*/ 4234 w 5219"/>
              <a:gd name="connsiteX871" fmla="*/ 4234 w 5219"/>
              <a:gd name="connsiteY871" fmla="*/ 4234 w 5219"/>
              <a:gd name="connsiteX872" fmla="*/ 4234 w 5219"/>
              <a:gd name="connsiteY872" fmla="*/ 4234 w 5219"/>
              <a:gd name="connsiteX873" fmla="*/ 4234 w 5219"/>
              <a:gd name="connsiteY873" fmla="*/ 4234 w 5219"/>
              <a:gd name="connsiteX874" fmla="*/ 4234 w 5219"/>
              <a:gd name="connsiteY874" fmla="*/ 4234 w 5219"/>
              <a:gd name="connsiteX875" fmla="*/ 4234 w 5219"/>
              <a:gd name="connsiteY875" fmla="*/ 4234 w 5219"/>
              <a:gd name="connsiteX876" fmla="*/ 4234 w 5219"/>
              <a:gd name="connsiteY876" fmla="*/ 4234 w 5219"/>
              <a:gd name="connsiteX877" fmla="*/ 4234 w 5219"/>
              <a:gd name="connsiteY877" fmla="*/ 4234 w 5219"/>
              <a:gd name="connsiteX878" fmla="*/ 4234 w 5219"/>
              <a:gd name="connsiteY878" fmla="*/ 4234 w 5219"/>
              <a:gd name="connsiteX879" fmla="*/ 4234 w 5219"/>
              <a:gd name="connsiteY879" fmla="*/ 4234 w 5219"/>
              <a:gd name="connsiteX880" fmla="*/ 4234 w 5219"/>
              <a:gd name="connsiteY880" fmla="*/ 4234 w 5219"/>
              <a:gd name="connsiteX881" fmla="*/ 4234 w 5219"/>
              <a:gd name="connsiteY881" fmla="*/ 4234 w 5219"/>
              <a:gd name="connsiteX882" fmla="*/ 4234 w 5219"/>
              <a:gd name="connsiteY882" fmla="*/ 4234 w 5219"/>
              <a:gd name="connsiteX883" fmla="*/ 4234 w 5219"/>
              <a:gd name="connsiteY883" fmla="*/ 4234 w 5219"/>
              <a:gd name="connsiteX884" fmla="*/ 4234 w 5219"/>
              <a:gd name="connsiteY884" fmla="*/ 4234 w 5219"/>
              <a:gd name="connsiteX885" fmla="*/ 4234 w 5219"/>
              <a:gd name="connsiteY885" fmla="*/ 4234 w 5219"/>
              <a:gd name="connsiteX886" fmla="*/ 4234 w 5219"/>
              <a:gd name="connsiteY886" fmla="*/ 4234 w 5219"/>
              <a:gd name="connsiteX887" fmla="*/ 4234 w 5219"/>
              <a:gd name="connsiteY887" fmla="*/ 4234 w 5219"/>
              <a:gd name="connsiteX888" fmla="*/ 4234 w 5219"/>
              <a:gd name="connsiteY888" fmla="*/ 4234 w 5219"/>
              <a:gd name="connsiteX889" fmla="*/ 4234 w 5219"/>
              <a:gd name="connsiteY889" fmla="*/ 4234 w 5219"/>
              <a:gd name="connsiteX890" fmla="*/ 4234 w 5219"/>
              <a:gd name="connsiteY890" fmla="*/ 4234 w 5219"/>
              <a:gd name="connsiteX891" fmla="*/ 4234 w 5219"/>
              <a:gd name="connsiteY891" fmla="*/ 4234 w 5219"/>
              <a:gd name="connsiteX892" fmla="*/ 4234 w 5219"/>
              <a:gd name="connsiteY892" fmla="*/ 4234 w 5219"/>
              <a:gd name="connsiteX893" fmla="*/ 4234 w 5219"/>
              <a:gd name="connsiteY893" fmla="*/ 4234 w 5219"/>
              <a:gd name="connsiteX894" fmla="*/ 4234 w 5219"/>
              <a:gd name="connsiteY894" fmla="*/ 4234 w 5219"/>
              <a:gd name="connsiteX895" fmla="*/ 4234 w 5219"/>
              <a:gd name="connsiteY895" fmla="*/ 4234 w 5219"/>
              <a:gd name="connsiteX896" fmla="*/ 4234 w 5219"/>
              <a:gd name="connsiteY896" fmla="*/ 4234 w 5219"/>
              <a:gd name="connsiteX897" fmla="*/ 4234 w 5219"/>
              <a:gd name="connsiteY897" fmla="*/ 4234 w 5219"/>
              <a:gd name="connsiteX898" fmla="*/ 4234 w 5219"/>
              <a:gd name="connsiteY898" fmla="*/ 4234 w 5219"/>
              <a:gd name="connsiteX899" fmla="*/ 4234 w 5219"/>
              <a:gd name="connsiteY899" fmla="*/ 4234 w 5219"/>
              <a:gd name="connsiteX900" fmla="*/ 4234 w 5219"/>
              <a:gd name="connsiteY900" fmla="*/ 4234 w 5219"/>
              <a:gd name="connsiteX901" fmla="*/ 4234 w 5219"/>
              <a:gd name="connsiteY901" fmla="*/ 4234 w 5219"/>
              <a:gd name="connsiteX902" fmla="*/ 4234 w 5219"/>
              <a:gd name="connsiteY902" fmla="*/ 4234 w 5219"/>
              <a:gd name="connsiteX903" fmla="*/ 4234 w 5219"/>
              <a:gd name="connsiteY903" fmla="*/ 4234 w 5219"/>
              <a:gd name="connsiteX904" fmla="*/ 4234 w 5219"/>
              <a:gd name="connsiteY904" fmla="*/ 4234 w 5219"/>
              <a:gd name="connsiteX905" fmla="*/ 4234 w 5219"/>
              <a:gd name="connsiteY905" fmla="*/ 4234 w 5219"/>
              <a:gd name="connsiteX906" fmla="*/ 4234 w 5219"/>
              <a:gd name="connsiteY906" fmla="*/ 4234 w 5219"/>
              <a:gd name="connsiteX907" fmla="*/ 4234 w 5219"/>
              <a:gd name="connsiteY907" fmla="*/ 4234 w 5219"/>
              <a:gd name="connsiteX908" fmla="*/ 4234 w 5219"/>
              <a:gd name="connsiteY908" fmla="*/ 4234 w 5219"/>
              <a:gd name="connsiteX909" fmla="*/ 4234 w 5219"/>
              <a:gd name="connsiteY909" fmla="*/ 4234 w 5219"/>
              <a:gd name="connsiteX910" fmla="*/ 4234 w 5219"/>
              <a:gd name="connsiteY910" fmla="*/ 4234 w 5219"/>
              <a:gd name="connsiteX911" fmla="*/ 4234 w 5219"/>
              <a:gd name="connsiteY911" fmla="*/ 4234 w 5219"/>
              <a:gd name="connsiteX912" fmla="*/ 4234 w 5219"/>
              <a:gd name="connsiteY912" fmla="*/ 4234 w 5219"/>
              <a:gd name="connsiteX913" fmla="*/ 4234 w 5219"/>
              <a:gd name="connsiteY913" fmla="*/ 4234 w 5219"/>
              <a:gd name="connsiteX914" fmla="*/ 4234 w 5219"/>
              <a:gd name="connsiteY914" fmla="*/ 4234 w 5219"/>
              <a:gd name="connsiteX915" fmla="*/ 4234 w 5219"/>
              <a:gd name="connsiteY915" fmla="*/ 4234 w 5219"/>
              <a:gd name="connsiteX916" fmla="*/ 4234 w 5219"/>
              <a:gd name="connsiteY916" fmla="*/ 4234 w 5219"/>
              <a:gd name="connsiteX917" fmla="*/ 4234 w 5219"/>
              <a:gd name="connsiteY917" fmla="*/ 4234 w 5219"/>
              <a:gd name="connsiteX918" fmla="*/ 4234 w 5219"/>
              <a:gd name="connsiteY918" fmla="*/ 4234 w 5219"/>
              <a:gd name="connsiteX919" fmla="*/ 4234 w 5219"/>
              <a:gd name="connsiteY919" fmla="*/ 4234 w 5219"/>
              <a:gd name="connsiteX920" fmla="*/ 4234 w 5219"/>
              <a:gd name="connsiteY920" fmla="*/ 4234 w 5219"/>
              <a:gd name="connsiteX921" fmla="*/ 4234 w 5219"/>
              <a:gd name="connsiteY921" fmla="*/ 4234 w 5219"/>
              <a:gd name="connsiteX922" fmla="*/ 4234 w 5219"/>
              <a:gd name="connsiteY922" fmla="*/ 4234 w 5219"/>
              <a:gd name="connsiteX923" fmla="*/ 4234 w 5219"/>
              <a:gd name="connsiteY923" fmla="*/ 4234 w 5219"/>
              <a:gd name="connsiteX924" fmla="*/ 4234 w 5219"/>
              <a:gd name="connsiteY924" fmla="*/ 4234 w 5219"/>
              <a:gd name="connsiteX925" fmla="*/ 4234 w 5219"/>
              <a:gd name="connsiteY925" fmla="*/ 4234 w 5219"/>
              <a:gd name="connsiteX926" fmla="*/ 4234 w 5219"/>
              <a:gd name="connsiteY926" fmla="*/ 4234 w 5219"/>
              <a:gd name="connsiteX927" fmla="*/ 4234 w 5219"/>
              <a:gd name="connsiteY927" fmla="*/ 4234 w 5219"/>
              <a:gd name="connsiteX928" fmla="*/ 4234 w 5219"/>
              <a:gd name="connsiteY928" fmla="*/ 4234 w 5219"/>
              <a:gd name="connsiteX929" fmla="*/ 4234 w 5219"/>
              <a:gd name="connsiteY929" fmla="*/ 4234 w 5219"/>
              <a:gd name="connsiteX930" fmla="*/ 4234 w 5219"/>
              <a:gd name="connsiteY930" fmla="*/ 4234 w 5219"/>
              <a:gd name="connsiteX931" fmla="*/ 4234 w 5219"/>
              <a:gd name="connsiteY931" fmla="*/ 4234 w 5219"/>
              <a:gd name="connsiteX932" fmla="*/ 4234 w 5219"/>
              <a:gd name="connsiteY932" fmla="*/ 4234 w 5219"/>
              <a:gd name="connsiteX933" fmla="*/ 4234 w 5219"/>
              <a:gd name="connsiteY933" fmla="*/ 4234 w 5219"/>
              <a:gd name="connsiteX934" fmla="*/ 4234 w 5219"/>
              <a:gd name="connsiteY934" fmla="*/ 4234 w 5219"/>
              <a:gd name="connsiteX935" fmla="*/ 4234 w 5219"/>
              <a:gd name="connsiteY935" fmla="*/ 4234 w 5219"/>
              <a:gd name="connsiteX936" fmla="*/ 4234 w 5219"/>
              <a:gd name="connsiteY936" fmla="*/ 4234 w 5219"/>
              <a:gd name="connsiteX937" fmla="*/ 4234 w 5219"/>
              <a:gd name="connsiteY937" fmla="*/ 4234 w 5219"/>
              <a:gd name="connsiteX938" fmla="*/ 4234 w 5219"/>
              <a:gd name="connsiteY938" fmla="*/ 4234 w 5219"/>
              <a:gd name="connsiteX939" fmla="*/ 4234 w 5219"/>
              <a:gd name="connsiteY939" fmla="*/ 4234 w 5219"/>
              <a:gd name="connsiteX940" fmla="*/ 4234 w 5219"/>
              <a:gd name="connsiteY940" fmla="*/ 4234 w 5219"/>
              <a:gd name="connsiteX941" fmla="*/ 4234 w 5219"/>
              <a:gd name="connsiteY941" fmla="*/ 4234 w 5219"/>
              <a:gd name="connsiteX942" fmla="*/ 4234 w 5219"/>
              <a:gd name="connsiteY942" fmla="*/ 4234 w 5219"/>
              <a:gd name="connsiteX943" fmla="*/ 4234 w 5219"/>
              <a:gd name="connsiteY943" fmla="*/ 4234 w 5219"/>
              <a:gd name="connsiteX944" fmla="*/ 4234 w 5219"/>
              <a:gd name="connsiteY944" fmla="*/ 4234 w 5219"/>
              <a:gd name="connsiteX945" fmla="*/ 4234 w 5219"/>
              <a:gd name="connsiteY945" fmla="*/ 4234 w 5219"/>
              <a:gd name="connsiteX946" fmla="*/ 4234 w 5219"/>
              <a:gd name="connsiteY946" fmla="*/ 4234 w 5219"/>
              <a:gd name="connsiteX947" fmla="*/ 4234 w 5219"/>
              <a:gd name="connsiteY947" fmla="*/ 4234 w 5219"/>
              <a:gd name="connsiteX948" fmla="*/ 4234 w 5219"/>
              <a:gd name="connsiteY948" fmla="*/ 4234 w 5219"/>
              <a:gd name="connsiteX949" fmla="*/ 4234 w 5219"/>
              <a:gd name="connsiteY949" fmla="*/ 4234 w 5219"/>
              <a:gd name="connsiteX950" fmla="*/ 4234 w 5219"/>
              <a:gd name="connsiteY950" fmla="*/ 4234 w 5219"/>
              <a:gd name="connsiteX951" fmla="*/ 4234 w 5219"/>
              <a:gd name="connsiteY951" fmla="*/ 4234 w 5219"/>
              <a:gd name="connsiteX952" fmla="*/ 4234 w 5219"/>
              <a:gd name="connsiteY952" fmla="*/ 4234 w 5219"/>
              <a:gd name="connsiteX953" fmla="*/ 4234 w 5219"/>
              <a:gd name="connsiteY953" fmla="*/ 4234 w 5219"/>
              <a:gd name="connsiteX954" fmla="*/ 4234 w 5219"/>
              <a:gd name="connsiteY954" fmla="*/ 4234 w 5219"/>
              <a:gd name="connsiteX955" fmla="*/ 4234 w 5219"/>
              <a:gd name="connsiteY955" fmla="*/ 4234 w 5219"/>
              <a:gd name="connsiteX956" fmla="*/ 4234 w 5219"/>
              <a:gd name="connsiteY956" fmla="*/ 4234 w 5219"/>
              <a:gd name="connsiteX957" fmla="*/ 4234 w 5219"/>
              <a:gd name="connsiteY957" fmla="*/ 4234 w 5219"/>
              <a:gd name="connsiteX958" fmla="*/ 4234 w 5219"/>
              <a:gd name="connsiteY958" fmla="*/ 4234 w 5219"/>
              <a:gd name="connsiteX959" fmla="*/ 4234 w 5219"/>
              <a:gd name="connsiteY959" fmla="*/ 4234 w 5219"/>
              <a:gd name="connsiteX960" fmla="*/ 4234 w 5219"/>
              <a:gd name="connsiteY960" fmla="*/ 4234 w 5219"/>
              <a:gd name="connsiteX961" fmla="*/ 4234 w 5219"/>
              <a:gd name="connsiteY961" fmla="*/ 4234 w 5219"/>
              <a:gd name="connsiteX962" fmla="*/ 4234 w 5219"/>
              <a:gd name="connsiteY962" fmla="*/ 4234 w 5219"/>
              <a:gd name="connsiteX963" fmla="*/ 4234 w 5219"/>
              <a:gd name="connsiteY963" fmla="*/ 4234 w 5219"/>
              <a:gd name="connsiteX964" fmla="*/ 4234 w 5219"/>
              <a:gd name="connsiteY964" fmla="*/ 4234 w 5219"/>
              <a:gd name="connsiteX965" fmla="*/ 4234 w 5219"/>
              <a:gd name="connsiteY965" fmla="*/ 4234 w 5219"/>
              <a:gd name="connsiteX966" fmla="*/ 4234 w 5219"/>
              <a:gd name="connsiteY966" fmla="*/ 4234 w 5219"/>
              <a:gd name="connsiteX967" fmla="*/ 4234 w 5219"/>
              <a:gd name="connsiteY967" fmla="*/ 4234 w 5219"/>
              <a:gd name="connsiteX968" fmla="*/ 4234 w 5219"/>
              <a:gd name="connsiteY968" fmla="*/ 4234 w 5219"/>
              <a:gd name="connsiteX969" fmla="*/ 4234 w 5219"/>
              <a:gd name="connsiteY969" fmla="*/ 4234 w 5219"/>
              <a:gd name="connsiteX970" fmla="*/ 4234 w 5219"/>
              <a:gd name="connsiteY970" fmla="*/ 4234 w 5219"/>
              <a:gd name="connsiteX971" fmla="*/ 4234 w 5219"/>
              <a:gd name="connsiteY971" fmla="*/ 4234 w 5219"/>
              <a:gd name="connsiteX972" fmla="*/ 4234 w 5219"/>
              <a:gd name="connsiteY972" fmla="*/ 4234 w 5219"/>
              <a:gd name="connsiteX973" fmla="*/ 4234 w 5219"/>
              <a:gd name="connsiteY973" fmla="*/ 4234 w 5219"/>
              <a:gd name="connsiteX974" fmla="*/ 4234 w 5219"/>
              <a:gd name="connsiteY974" fmla="*/ 4234 w 5219"/>
              <a:gd name="connsiteX975" fmla="*/ 4234 w 5219"/>
              <a:gd name="connsiteY975" fmla="*/ 4234 w 5219"/>
              <a:gd name="connsiteX976" fmla="*/ 4234 w 5219"/>
              <a:gd name="connsiteY976" fmla="*/ 4234 w 5219"/>
              <a:gd name="connsiteX977" fmla="*/ 4234 w 5219"/>
              <a:gd name="connsiteY977" fmla="*/ 4234 w 5219"/>
              <a:gd name="connsiteX978" fmla="*/ 4234 w 5219"/>
              <a:gd name="connsiteY978" fmla="*/ 4234 w 5219"/>
              <a:gd name="connsiteX979" fmla="*/ 4234 w 5219"/>
              <a:gd name="connsiteY979" fmla="*/ 4234 w 5219"/>
              <a:gd name="connsiteX980" fmla="*/ 4234 w 5219"/>
              <a:gd name="connsiteY980" fmla="*/ 4234 w 5219"/>
              <a:gd name="connsiteX981" fmla="*/ 4234 w 5219"/>
              <a:gd name="connsiteY981" fmla="*/ 4234 w 5219"/>
              <a:gd name="connsiteX982" fmla="*/ 4234 w 5219"/>
              <a:gd name="connsiteY982" fmla="*/ 4234 w 5219"/>
              <a:gd name="connsiteX983" fmla="*/ 4234 w 5219"/>
              <a:gd name="connsiteY983" fmla="*/ 4234 w 5219"/>
              <a:gd name="connsiteX984" fmla="*/ 4234 w 5219"/>
              <a:gd name="connsiteY984" fmla="*/ 4234 w 5219"/>
              <a:gd name="connsiteX985" fmla="*/ 4234 w 5219"/>
              <a:gd name="connsiteY985" fmla="*/ 4234 w 5219"/>
              <a:gd name="connsiteX986" fmla="*/ 4234 w 5219"/>
              <a:gd name="connsiteY986" fmla="*/ 4234 w 5219"/>
              <a:gd name="connsiteX987" fmla="*/ 4234 w 5219"/>
              <a:gd name="connsiteY987" fmla="*/ 4234 w 5219"/>
              <a:gd name="connsiteX988" fmla="*/ 4234 w 5219"/>
              <a:gd name="connsiteY988" fmla="*/ 4234 w 5219"/>
              <a:gd name="connsiteX989" fmla="*/ 4234 w 5219"/>
              <a:gd name="connsiteY989" fmla="*/ 4234 w 5219"/>
              <a:gd name="connsiteX990" fmla="*/ 4234 w 5219"/>
              <a:gd name="connsiteY990" fmla="*/ 4234 w 5219"/>
              <a:gd name="connsiteX991" fmla="*/ 4234 w 5219"/>
              <a:gd name="connsiteY991" fmla="*/ 4234 w 5219"/>
              <a:gd name="connsiteX992" fmla="*/ 4234 w 5219"/>
              <a:gd name="connsiteY992" fmla="*/ 4234 w 5219"/>
              <a:gd name="connsiteX993" fmla="*/ 4234 w 5219"/>
              <a:gd name="connsiteY993" fmla="*/ 4234 w 5219"/>
              <a:gd name="connsiteX994" fmla="*/ 4234 w 5219"/>
              <a:gd name="connsiteY994" fmla="*/ 4234 w 5219"/>
              <a:gd name="connsiteX995" fmla="*/ 4234 w 5219"/>
              <a:gd name="connsiteY995" fmla="*/ 4234 w 5219"/>
              <a:gd name="connsiteX996" fmla="*/ 4234 w 5219"/>
              <a:gd name="connsiteY996" fmla="*/ 4234 w 5219"/>
              <a:gd name="connsiteX997" fmla="*/ 4234 w 5219"/>
              <a:gd name="connsiteY997" fmla="*/ 4234 w 5219"/>
              <a:gd name="connsiteX998" fmla="*/ 4234 w 5219"/>
              <a:gd name="connsiteY998" fmla="*/ 4234 w 5219"/>
              <a:gd name="connsiteX999" fmla="*/ 4234 w 5219"/>
              <a:gd name="connsiteY999" fmla="*/ 4234 w 5219"/>
              <a:gd name="connsiteX1000" fmla="*/ 4234 w 5219"/>
              <a:gd name="connsiteY1000" fmla="*/ 4234 w 5219"/>
              <a:gd name="connsiteX1001" fmla="*/ 4234 w 5219"/>
              <a:gd name="connsiteY1001" fmla="*/ 4234 w 5219"/>
              <a:gd name="connsiteX1002" fmla="*/ 4234 w 5219"/>
              <a:gd name="connsiteY1002" fmla="*/ 4234 w 5219"/>
              <a:gd name="connsiteX1003" fmla="*/ 4234 w 5219"/>
              <a:gd name="connsiteY1003" fmla="*/ 4234 w 5219"/>
              <a:gd name="connsiteX1004" fmla="*/ 4234 w 5219"/>
              <a:gd name="connsiteY1004" fmla="*/ 4234 w 5219"/>
              <a:gd name="connsiteX1005" fmla="*/ 4234 w 5219"/>
              <a:gd name="connsiteY1005" fmla="*/ 4234 w 5219"/>
              <a:gd name="connsiteX1006" fmla="*/ 4234 w 5219"/>
              <a:gd name="connsiteY1006" fmla="*/ 4234 w 5219"/>
              <a:gd name="connsiteX1007" fmla="*/ 4234 w 5219"/>
              <a:gd name="connsiteY1007" fmla="*/ 4234 w 5219"/>
              <a:gd name="connsiteX1008" fmla="*/ 4234 w 5219"/>
              <a:gd name="connsiteY1008" fmla="*/ 4234 w 5219"/>
              <a:gd name="connsiteX1009" fmla="*/ 4234 w 5219"/>
              <a:gd name="connsiteY1009" fmla="*/ 4234 w 5219"/>
              <a:gd name="connsiteX1010" fmla="*/ 4234 w 5219"/>
              <a:gd name="connsiteY1010" fmla="*/ 4234 w 5219"/>
              <a:gd name="connsiteX1011" fmla="*/ 4234 w 5219"/>
              <a:gd name="connsiteY1011" fmla="*/ 4234 w 5219"/>
              <a:gd name="connsiteX1012" fmla="*/ 4234 w 5219"/>
              <a:gd name="connsiteY1012" fmla="*/ 4234 w 5219"/>
              <a:gd name="connsiteX1013" fmla="*/ 4234 w 5219"/>
              <a:gd name="connsiteY1013" fmla="*/ 4234 w 5219"/>
              <a:gd name="connsiteX1014" fmla="*/ 4234 w 5219"/>
              <a:gd name="connsiteY1014" fmla="*/ 4234 w 5219"/>
              <a:gd name="connsiteX1015" fmla="*/ 4234 w 5219"/>
              <a:gd name="connsiteY1015" fmla="*/ 4234 w 5219"/>
              <a:gd name="connsiteX1016" fmla="*/ 4234 w 5219"/>
              <a:gd name="connsiteY1016" fmla="*/ 4234 w 5219"/>
              <a:gd name="connsiteX1017" fmla="*/ 4234 w 5219"/>
              <a:gd name="connsiteY1017" fmla="*/ 4234 w 5219"/>
              <a:gd name="connsiteX1018" fmla="*/ 4234 w 5219"/>
              <a:gd name="connsiteY1018" fmla="*/ 4234 w 5219"/>
              <a:gd name="connsiteX1019" fmla="*/ 4234 w 5219"/>
              <a:gd name="connsiteY1019" fmla="*/ 4234 w 5219"/>
              <a:gd name="connsiteX1020" fmla="*/ 4234 w 5219"/>
              <a:gd name="connsiteY1020" fmla="*/ 4234 w 5219"/>
              <a:gd name="connsiteX1021" fmla="*/ 4234 w 5219"/>
              <a:gd name="connsiteY1021" fmla="*/ 4234 w 5219"/>
              <a:gd name="connsiteX1022" fmla="*/ 4234 w 5219"/>
              <a:gd name="connsiteY1022" fmla="*/ 4234 w 5219"/>
              <a:gd name="connsiteX1023" fmla="*/ 4234 w 5219"/>
              <a:gd name="connsiteY1023" fmla="*/ 4234 w 5219"/>
              <a:gd name="connsiteX1024" fmla="*/ 4234 w 5219"/>
              <a:gd name="connsiteY1024" fmla="*/ 4234 w 5219"/>
              <a:gd name="connsiteX1025" fmla="*/ 4234 w 5219"/>
              <a:gd name="connsiteY1025" fmla="*/ 4234 w 5219"/>
              <a:gd name="connsiteX1026" fmla="*/ 4234 w 5219"/>
              <a:gd name="connsiteY1026" fmla="*/ 4234 w 5219"/>
              <a:gd name="connsiteX1027" fmla="*/ 4234 w 5219"/>
              <a:gd name="connsiteY1027" fmla="*/ 4234 w 5219"/>
              <a:gd name="connsiteX1028" fmla="*/ 4234 w 5219"/>
              <a:gd name="connsiteY1028" fmla="*/ 4234 w 5219"/>
              <a:gd name="connsiteX1029" fmla="*/ 4234 w 5219"/>
              <a:gd name="connsiteY1029" fmla="*/ 4234 w 5219"/>
              <a:gd name="connsiteX1030" fmla="*/ 4234 w 5219"/>
              <a:gd name="connsiteY1030" fmla="*/ 4234 w 5219"/>
              <a:gd name="connsiteX1031" fmla="*/ 4234 w 5219"/>
              <a:gd name="connsiteY1031" fmla="*/ 4234 w 5219"/>
              <a:gd name="connsiteX1032" fmla="*/ 4234 w 5219"/>
              <a:gd name="connsiteY1032" fmla="*/ 4234 w 5219"/>
              <a:gd name="connsiteX1033" fmla="*/ 4234 w 5219"/>
              <a:gd name="connsiteY1033" fmla="*/ 4234 w 5219"/>
              <a:gd name="connsiteX1034" fmla="*/ 4234 w 5219"/>
              <a:gd name="connsiteY1034" fmla="*/ 4234 w 5219"/>
              <a:gd name="connsiteX1035" fmla="*/ 4234 w 5219"/>
              <a:gd name="connsiteY1035" fmla="*/ 4234 w 5219"/>
              <a:gd name="connsiteX1036" fmla="*/ 4234 w 5219"/>
              <a:gd name="connsiteY1036" fmla="*/ 4234 w 5219"/>
              <a:gd name="connsiteX1037" fmla="*/ 4234 w 5219"/>
              <a:gd name="connsiteY1037" fmla="*/ 4234 w 5219"/>
              <a:gd name="connsiteX1038" fmla="*/ 4234 w 5219"/>
              <a:gd name="connsiteY1038" fmla="*/ 4234 w 5219"/>
              <a:gd name="connsiteX1039" fmla="*/ 4234 w 5219"/>
              <a:gd name="connsiteY1039" fmla="*/ 4234 w 5219"/>
              <a:gd name="connsiteX1040" fmla="*/ 4234 w 5219"/>
              <a:gd name="connsiteY1040" fmla="*/ 4234 w 5219"/>
              <a:gd name="connsiteX1041" fmla="*/ 4234 w 5219"/>
              <a:gd name="connsiteY1041" fmla="*/ 4234 w 5219"/>
              <a:gd name="connsiteX1042" fmla="*/ 4234 w 5219"/>
              <a:gd name="connsiteY1042" fmla="*/ 4234 w 5219"/>
              <a:gd name="connsiteX1043" fmla="*/ 4234 w 5219"/>
              <a:gd name="connsiteY1043" fmla="*/ 4234 w 5219"/>
              <a:gd name="connsiteX1044" fmla="*/ 4234 w 5219"/>
              <a:gd name="connsiteY1044" fmla="*/ 4234 w 5219"/>
              <a:gd name="connsiteX1045" fmla="*/ 4234 w 5219"/>
              <a:gd name="connsiteY1045" fmla="*/ 4234 w 5219"/>
              <a:gd name="connsiteX1046" fmla="*/ 4234 w 5219"/>
              <a:gd name="connsiteY1046" fmla="*/ 4234 w 5219"/>
              <a:gd name="connsiteX1047" fmla="*/ 4234 w 5219"/>
              <a:gd name="connsiteY1047" fmla="*/ 4234 w 5219"/>
              <a:gd name="connsiteX1048" fmla="*/ 4234 w 5219"/>
              <a:gd name="connsiteY1048" fmla="*/ 4234 w 5219"/>
              <a:gd name="connsiteX1049" fmla="*/ 4234 w 5219"/>
              <a:gd name="connsiteY1049" fmla="*/ 4234 w 5219"/>
              <a:gd name="connsiteX1050" fmla="*/ 4234 w 5219"/>
              <a:gd name="connsiteY1050" fmla="*/ 4234 w 5219"/>
              <a:gd name="connsiteX1051" fmla="*/ 4234 w 5219"/>
              <a:gd name="connsiteY1051" fmla="*/ 4234 w 5219"/>
              <a:gd name="connsiteX1052" fmla="*/ 4234 w 5219"/>
              <a:gd name="connsiteY1052" fmla="*/ 4234 w 5219"/>
              <a:gd name="connsiteX1053" fmla="*/ 4234 w 5219"/>
              <a:gd name="connsiteY1053" fmla="*/ 4234 w 5219"/>
              <a:gd name="connsiteX1054" fmla="*/ 4234 w 5219"/>
              <a:gd name="connsiteY1054" fmla="*/ 4234 w 5219"/>
              <a:gd name="connsiteX1055" fmla="*/ 4234 w 5219"/>
              <a:gd name="connsiteY1055" fmla="*/ 4234 w 5219"/>
              <a:gd name="connsiteX1056" fmla="*/ 4234 w 5219"/>
              <a:gd name="connsiteY1056" fmla="*/ 4234 w 5219"/>
              <a:gd name="connsiteX1057" fmla="*/ 4234 w 5219"/>
              <a:gd name="connsiteY1057" fmla="*/ 4234 w 5219"/>
              <a:gd name="connsiteX1058" fmla="*/ 4234 w 5219"/>
              <a:gd name="connsiteY1058" fmla="*/ 4234 w 5219"/>
              <a:gd name="connsiteX1059" fmla="*/ 4234 w 5219"/>
              <a:gd name="connsiteY1059" fmla="*/ 4234 w 5219"/>
              <a:gd name="connsiteX1060" fmla="*/ 4234 w 5219"/>
              <a:gd name="connsiteY1060" fmla="*/ 4234 w 5219"/>
              <a:gd name="connsiteX1061" fmla="*/ 4234 w 5219"/>
              <a:gd name="connsiteY1061" fmla="*/ 4234 w 5219"/>
              <a:gd name="connsiteX1062" fmla="*/ 4234 w 5219"/>
              <a:gd name="connsiteY1062" fmla="*/ 4234 w 5219"/>
              <a:gd name="connsiteX1063" fmla="*/ 4234 w 5219"/>
              <a:gd name="connsiteY1063" fmla="*/ 4234 w 5219"/>
              <a:gd name="connsiteX1064" fmla="*/ 4234 w 5219"/>
              <a:gd name="connsiteY1064" fmla="*/ 4234 w 5219"/>
              <a:gd name="connsiteX1065" fmla="*/ 4234 w 5219"/>
              <a:gd name="connsiteY1065" fmla="*/ 4234 w 5219"/>
              <a:gd name="connsiteX1066" fmla="*/ 4234 w 5219"/>
              <a:gd name="connsiteY1066" fmla="*/ 4234 w 5219"/>
              <a:gd name="connsiteX1067" fmla="*/ 4234 w 5219"/>
              <a:gd name="connsiteY1067" fmla="*/ 4234 w 5219"/>
              <a:gd name="connsiteX1068" fmla="*/ 4234 w 5219"/>
              <a:gd name="connsiteY1068" fmla="*/ 4234 w 5219"/>
              <a:gd name="connsiteX1069" fmla="*/ 4234 w 5219"/>
              <a:gd name="connsiteY1069" fmla="*/ 4234 w 5219"/>
              <a:gd name="connsiteX1070" fmla="*/ 4234 w 5219"/>
              <a:gd name="connsiteY1070" fmla="*/ 4234 w 5219"/>
              <a:gd name="connsiteX1071" fmla="*/ 4234 w 5219"/>
              <a:gd name="connsiteY1071" fmla="*/ 4234 w 5219"/>
              <a:gd name="connsiteX1072" fmla="*/ 4234 w 5219"/>
              <a:gd name="connsiteY1072" fmla="*/ 4234 w 5219"/>
              <a:gd name="connsiteX1073" fmla="*/ 4234 w 5219"/>
              <a:gd name="connsiteY1073" fmla="*/ 4234 w 5219"/>
              <a:gd name="connsiteX1074" fmla="*/ 4234 w 5219"/>
              <a:gd name="connsiteY1074" fmla="*/ 4234 w 5219"/>
              <a:gd name="connsiteX1075" fmla="*/ 4234 w 5219"/>
              <a:gd name="connsiteY1075" fmla="*/ 4234 w 5219"/>
              <a:gd name="connsiteX1076" fmla="*/ 4234 w 5219"/>
              <a:gd name="connsiteY1076" fmla="*/ 4234 w 5219"/>
              <a:gd name="connsiteX1077" fmla="*/ 4234 w 5219"/>
              <a:gd name="connsiteY1077" fmla="*/ 4234 w 5219"/>
              <a:gd name="connsiteX1078" fmla="*/ 4234 w 5219"/>
              <a:gd name="connsiteY1078" fmla="*/ 4234 w 5219"/>
              <a:gd name="connsiteX1079" fmla="*/ 4234 w 5219"/>
              <a:gd name="connsiteY1079" fmla="*/ 4234 w 5219"/>
              <a:gd name="connsiteX1080" fmla="*/ 4234 w 5219"/>
              <a:gd name="connsiteY1080" fmla="*/ 4234 w 5219"/>
              <a:gd name="connsiteX1081" fmla="*/ 4234 w 5219"/>
              <a:gd name="connsiteY1081" fmla="*/ 4234 w 5219"/>
              <a:gd name="connsiteX1082" fmla="*/ 4234 w 5219"/>
              <a:gd name="connsiteY1082" fmla="*/ 4234 w 5219"/>
              <a:gd name="connsiteX1083" fmla="*/ 4234 w 5219"/>
              <a:gd name="connsiteY1083" fmla="*/ 4234 w 5219"/>
              <a:gd name="connsiteX1084" fmla="*/ 4234 w 5219"/>
              <a:gd name="connsiteY1084" fmla="*/ 4234 w 5219"/>
              <a:gd name="connsiteX1085" fmla="*/ 4234 w 5219"/>
              <a:gd name="connsiteY1085" fmla="*/ 4234 w 5219"/>
              <a:gd name="connsiteX1086" fmla="*/ 4234 w 5219"/>
              <a:gd name="connsiteY1086" fmla="*/ 4234 w 5219"/>
              <a:gd name="connsiteX1087" fmla="*/ 4234 w 5219"/>
              <a:gd name="connsiteY1087" fmla="*/ 4234 w 5219"/>
              <a:gd name="connsiteX1088" fmla="*/ 4234 w 5219"/>
              <a:gd name="connsiteY1088" fmla="*/ 4234 w 5219"/>
              <a:gd name="connsiteX1089" fmla="*/ 4234 w 5219"/>
              <a:gd name="connsiteY1089" fmla="*/ 4234 w 5219"/>
              <a:gd name="connsiteX1090" fmla="*/ 4234 w 5219"/>
              <a:gd name="connsiteY1090" fmla="*/ 4234 w 5219"/>
              <a:gd name="connsiteX1091" fmla="*/ 4234 w 5219"/>
              <a:gd name="connsiteY1091" fmla="*/ 4234 w 5219"/>
              <a:gd name="connsiteX1092" fmla="*/ 4234 w 5219"/>
              <a:gd name="connsiteY1092" fmla="*/ 4234 w 5219"/>
              <a:gd name="connsiteX1093" fmla="*/ 4234 w 5219"/>
              <a:gd name="connsiteY1093" fmla="*/ 4234 w 5219"/>
              <a:gd name="connsiteX1094" fmla="*/ 4234 w 5219"/>
              <a:gd name="connsiteY1094" fmla="*/ 4234 w 5219"/>
              <a:gd name="connsiteX1095" fmla="*/ 4234 w 5219"/>
              <a:gd name="connsiteY1095" fmla="*/ 4234 w 5219"/>
              <a:gd name="connsiteX1096" fmla="*/ 4234 w 5219"/>
              <a:gd name="connsiteY1096" fmla="*/ 4234 w 5219"/>
              <a:gd name="connsiteX1097" fmla="*/ 4234 w 5219"/>
              <a:gd name="connsiteY1097" fmla="*/ 4234 w 5219"/>
              <a:gd name="connsiteX1098" fmla="*/ 4234 w 5219"/>
              <a:gd name="connsiteY1098" fmla="*/ 4234 w 5219"/>
              <a:gd name="connsiteX1099" fmla="*/ 4234 w 5219"/>
              <a:gd name="connsiteY1099" fmla="*/ 4234 w 5219"/>
              <a:gd name="connsiteX1100" fmla="*/ 4234 w 5219"/>
              <a:gd name="connsiteY1100" fmla="*/ 4234 w 5219"/>
              <a:gd name="connsiteX1101" fmla="*/ 4234 w 5219"/>
              <a:gd name="connsiteY1101" fmla="*/ 4234 w 5219"/>
              <a:gd name="connsiteX1102" fmla="*/ 4234 w 5219"/>
              <a:gd name="connsiteY1102" fmla="*/ 4234 w 5219"/>
              <a:gd name="connsiteX1103" fmla="*/ 4234 w 5219"/>
              <a:gd name="connsiteY1103" fmla="*/ 4234 w 5219"/>
              <a:gd name="connsiteX1104" fmla="*/ 4234 w 5219"/>
              <a:gd name="connsiteY1104" fmla="*/ 4234 w 5219"/>
              <a:gd name="connsiteX1105" fmla="*/ 4234 w 5219"/>
              <a:gd name="connsiteY1105" fmla="*/ 4234 w 5219"/>
              <a:gd name="connsiteX1106" fmla="*/ 4234 w 5219"/>
              <a:gd name="connsiteY1106" fmla="*/ 4234 w 5219"/>
              <a:gd name="connsiteX1107" fmla="*/ 4234 w 5219"/>
              <a:gd name="connsiteY1107" fmla="*/ 4234 w 5219"/>
              <a:gd name="connsiteX1108" fmla="*/ 4234 w 5219"/>
              <a:gd name="connsiteY1108" fmla="*/ 4234 w 5219"/>
              <a:gd name="connsiteX1109" fmla="*/ 4234 w 5219"/>
              <a:gd name="connsiteY1109" fmla="*/ 4234 w 5219"/>
              <a:gd name="connsiteX1110" fmla="*/ 4234 w 5219"/>
              <a:gd name="connsiteY1110" fmla="*/ 4234 w 5219"/>
              <a:gd name="connsiteX1111" fmla="*/ 4234 w 5219"/>
              <a:gd name="connsiteY1111" fmla="*/ 4234 w 5219"/>
              <a:gd name="connsiteX1112" fmla="*/ 4234 w 5219"/>
              <a:gd name="connsiteY1112" fmla="*/ 4234 w 5219"/>
              <a:gd name="connsiteX1113" fmla="*/ 4234 w 5219"/>
              <a:gd name="connsiteY1113" fmla="*/ 4234 w 5219"/>
              <a:gd name="connsiteX1114" fmla="*/ 4234 w 5219"/>
              <a:gd name="connsiteY1114" fmla="*/ 4234 w 5219"/>
              <a:gd name="connsiteX1115" fmla="*/ 4234 w 5219"/>
              <a:gd name="connsiteY1115" fmla="*/ 4234 w 5219"/>
              <a:gd name="connsiteX1116" fmla="*/ 4234 w 5219"/>
              <a:gd name="connsiteY1116" fmla="*/ 4234 w 5219"/>
              <a:gd name="connsiteX1117" fmla="*/ 4234 w 5219"/>
              <a:gd name="connsiteY1117" fmla="*/ 4234 w 5219"/>
              <a:gd name="connsiteX1118" fmla="*/ 4234 w 5219"/>
              <a:gd name="connsiteY1118" fmla="*/ 4234 w 5219"/>
              <a:gd name="connsiteX1119" fmla="*/ 4234 w 5219"/>
              <a:gd name="connsiteY1119" fmla="*/ 4234 w 5219"/>
              <a:gd name="connsiteX1120" fmla="*/ 4234 w 5219"/>
              <a:gd name="connsiteY1120" fmla="*/ 4234 w 5219"/>
              <a:gd name="connsiteX1121" fmla="*/ 4234 w 5219"/>
              <a:gd name="connsiteY1121" fmla="*/ 4234 w 5219"/>
              <a:gd name="connsiteX1122" fmla="*/ 4234 w 5219"/>
              <a:gd name="connsiteY1122" fmla="*/ 4234 w 5219"/>
              <a:gd name="connsiteX1123" fmla="*/ 4234 w 5219"/>
              <a:gd name="connsiteY1123" fmla="*/ 4234 w 5219"/>
              <a:gd name="connsiteX1124" fmla="*/ 4234 w 5219"/>
              <a:gd name="connsiteY1124" fmla="*/ 4234 w 5219"/>
              <a:gd name="connsiteX1125" fmla="*/ 4234 w 5219"/>
              <a:gd name="connsiteY1125" fmla="*/ 4234 w 5219"/>
              <a:gd name="connsiteX1126" fmla="*/ 4234 w 5219"/>
              <a:gd name="connsiteY1126" fmla="*/ 4234 w 5219"/>
              <a:gd name="connsiteX1127" fmla="*/ 4234 w 5219"/>
              <a:gd name="connsiteY1127" fmla="*/ 4234 w 5219"/>
              <a:gd name="connsiteX1128" fmla="*/ 4234 w 5219"/>
              <a:gd name="connsiteY1128" fmla="*/ 4234 w 5219"/>
              <a:gd name="connsiteX1129" fmla="*/ 4234 w 5219"/>
              <a:gd name="connsiteY1129" fmla="*/ 4234 w 5219"/>
              <a:gd name="connsiteX1130" fmla="*/ 4234 w 5219"/>
              <a:gd name="connsiteY1130" fmla="*/ 4234 w 5219"/>
              <a:gd name="connsiteX1131" fmla="*/ 4234 w 5219"/>
              <a:gd name="connsiteY1131" fmla="*/ 4234 w 5219"/>
              <a:gd name="connsiteX1132" fmla="*/ 4234 w 5219"/>
              <a:gd name="connsiteY1132" fmla="*/ 4234 w 5219"/>
              <a:gd name="connsiteX1133" fmla="*/ 4234 w 5219"/>
              <a:gd name="connsiteY1133" fmla="*/ 4234 w 5219"/>
              <a:gd name="connsiteX1134" fmla="*/ 4234 w 5219"/>
              <a:gd name="connsiteY1134" fmla="*/ 4234 w 5219"/>
              <a:gd name="connsiteX1135" fmla="*/ 4234 w 5219"/>
              <a:gd name="connsiteY1135" fmla="*/ 4234 w 5219"/>
              <a:gd name="connsiteX1136" fmla="*/ 4234 w 5219"/>
              <a:gd name="connsiteY1136" fmla="*/ 4234 w 5219"/>
              <a:gd name="connsiteX1137" fmla="*/ 4234 w 5219"/>
              <a:gd name="connsiteY1137" fmla="*/ 4234 w 5219"/>
              <a:gd name="connsiteX1138" fmla="*/ 4234 w 5219"/>
              <a:gd name="connsiteY1138" fmla="*/ 4234 w 5219"/>
              <a:gd name="connsiteX1139" fmla="*/ 4234 w 5219"/>
              <a:gd name="connsiteY1139" fmla="*/ 4234 w 5219"/>
              <a:gd name="connsiteX1140" fmla="*/ 4234 w 5219"/>
              <a:gd name="connsiteY1140" fmla="*/ 4234 w 5219"/>
              <a:gd name="connsiteX1141" fmla="*/ 4234 w 5219"/>
              <a:gd name="connsiteY1141" fmla="*/ 4234 w 5219"/>
              <a:gd name="connsiteX1142" fmla="*/ 4234 w 5219"/>
              <a:gd name="connsiteY1142" fmla="*/ 4234 w 5219"/>
              <a:gd name="connsiteX1143" fmla="*/ 4234 w 5219"/>
              <a:gd name="connsiteY1143" fmla="*/ 4234 w 5219"/>
              <a:gd name="connsiteX1144" fmla="*/ 4234 w 5219"/>
              <a:gd name="connsiteY1144" fmla="*/ 4234 w 5219"/>
              <a:gd name="connsiteX1145" fmla="*/ 4234 w 5219"/>
              <a:gd name="connsiteY1145" fmla="*/ 4234 w 5219"/>
              <a:gd name="connsiteX1146" fmla="*/ 4234 w 5219"/>
              <a:gd name="connsiteY1146" fmla="*/ 4234 w 5219"/>
              <a:gd name="connsiteX1147" fmla="*/ 4234 w 5219"/>
              <a:gd name="connsiteY1147" fmla="*/ 4234 w 5219"/>
              <a:gd name="connsiteX1148" fmla="*/ 4234 w 5219"/>
              <a:gd name="connsiteY1148" fmla="*/ 4234 w 5219"/>
              <a:gd name="connsiteX1149" fmla="*/ 4234 w 5219"/>
              <a:gd name="connsiteY1149" fmla="*/ 4234 w 5219"/>
              <a:gd name="connsiteX1150" fmla="*/ 4234 w 5219"/>
              <a:gd name="connsiteY1150" fmla="*/ 4234 w 5219"/>
              <a:gd name="connsiteX1151" fmla="*/ 4234 w 5219"/>
              <a:gd name="connsiteY1151" fmla="*/ 4234 w 5219"/>
              <a:gd name="connsiteX1152" fmla="*/ 4234 w 5219"/>
              <a:gd name="connsiteY1152" fmla="*/ 4234 w 5219"/>
              <a:gd name="connsiteX1153" fmla="*/ 4234 w 5219"/>
              <a:gd name="connsiteY1153" fmla="*/ 4234 w 5219"/>
              <a:gd name="connsiteX1154" fmla="*/ 4234 w 5219"/>
              <a:gd name="connsiteY1154" fmla="*/ 4234 w 5219"/>
              <a:gd name="connsiteX1155" fmla="*/ 4234 w 5219"/>
              <a:gd name="connsiteY1155" fmla="*/ 4234 w 5219"/>
              <a:gd name="connsiteX1156" fmla="*/ 4234 w 5219"/>
              <a:gd name="connsiteY1156" fmla="*/ 4234 w 5219"/>
              <a:gd name="connsiteX1157" fmla="*/ 4234 w 5219"/>
              <a:gd name="connsiteY1157" fmla="*/ 4234 w 5219"/>
              <a:gd name="connsiteX1158" fmla="*/ 4234 w 5219"/>
              <a:gd name="connsiteY1158" fmla="*/ 4234 w 5219"/>
              <a:gd name="connsiteX1159" fmla="*/ 4234 w 5219"/>
              <a:gd name="connsiteY1159" fmla="*/ 4234 w 5219"/>
              <a:gd name="connsiteX1160" fmla="*/ 4234 w 5219"/>
              <a:gd name="connsiteY1160" fmla="*/ 4234 w 5219"/>
              <a:gd name="connsiteX1161" fmla="*/ 4234 w 5219"/>
              <a:gd name="connsiteY1161" fmla="*/ 4234 w 5219"/>
              <a:gd name="connsiteX1162" fmla="*/ 4234 w 5219"/>
              <a:gd name="connsiteY1162" fmla="*/ 4234 w 5219"/>
              <a:gd name="connsiteX1163" fmla="*/ 4234 w 5219"/>
              <a:gd name="connsiteY1163" fmla="*/ 4234 w 5219"/>
              <a:gd name="connsiteX1164" fmla="*/ 4234 w 5219"/>
              <a:gd name="connsiteY1164" fmla="*/ 4234 w 5219"/>
              <a:gd name="connsiteX1165" fmla="*/ 4234 w 5219"/>
              <a:gd name="connsiteY1165" fmla="*/ 4234 w 5219"/>
              <a:gd name="connsiteX1166" fmla="*/ 4234 w 5219"/>
              <a:gd name="connsiteY1166" fmla="*/ 4234 w 5219"/>
              <a:gd name="connsiteX1167" fmla="*/ 4234 w 5219"/>
              <a:gd name="connsiteY1167" fmla="*/ 4234 w 5219"/>
              <a:gd name="connsiteX1168" fmla="*/ 4234 w 5219"/>
              <a:gd name="connsiteY1168" fmla="*/ 4234 w 5219"/>
              <a:gd name="connsiteX1169" fmla="*/ 4234 w 5219"/>
              <a:gd name="connsiteY1169" fmla="*/ 4234 w 5219"/>
              <a:gd name="connsiteX1170" fmla="*/ 4234 w 5219"/>
              <a:gd name="connsiteY1170" fmla="*/ 4234 w 5219"/>
              <a:gd name="connsiteX1171" fmla="*/ 4234 w 5219"/>
              <a:gd name="connsiteY1171" fmla="*/ 4234 w 5219"/>
              <a:gd name="connsiteX1172" fmla="*/ 4234 w 5219"/>
              <a:gd name="connsiteY1172" fmla="*/ 4234 w 5219"/>
              <a:gd name="connsiteX1173" fmla="*/ 4234 w 5219"/>
              <a:gd name="connsiteY1173" fmla="*/ 4234 w 5219"/>
              <a:gd name="connsiteX1174" fmla="*/ 4234 w 5219"/>
              <a:gd name="connsiteY1174" fmla="*/ 4234 w 5219"/>
              <a:gd name="connsiteX1175" fmla="*/ 4234 w 5219"/>
              <a:gd name="connsiteY1175" fmla="*/ 4234 w 5219"/>
              <a:gd name="connsiteX1176" fmla="*/ 4234 w 5219"/>
              <a:gd name="connsiteY1176" fmla="*/ 4234 w 5219"/>
              <a:gd name="connsiteX1177" fmla="*/ 4234 w 5219"/>
              <a:gd name="connsiteY1177" fmla="*/ 4234 w 5219"/>
              <a:gd name="connsiteX1178" fmla="*/ 4234 w 5219"/>
              <a:gd name="connsiteY1178" fmla="*/ 4234 w 5219"/>
              <a:gd name="connsiteX1179" fmla="*/ 4234 w 5219"/>
              <a:gd name="connsiteY1179" fmla="*/ 4234 w 5219"/>
              <a:gd name="connsiteX1180" fmla="*/ 4234 w 5219"/>
              <a:gd name="connsiteY1180" fmla="*/ 4234 w 5219"/>
              <a:gd name="connsiteX1181" fmla="*/ 4234 w 5219"/>
              <a:gd name="connsiteY1181" fmla="*/ 4234 w 5219"/>
              <a:gd name="connsiteX1182" fmla="*/ 4234 w 5219"/>
              <a:gd name="connsiteY1182" fmla="*/ 4234 w 5219"/>
              <a:gd name="connsiteX1183" fmla="*/ 4234 w 5219"/>
              <a:gd name="connsiteY1183" fmla="*/ 4234 w 5219"/>
              <a:gd name="connsiteX1184" fmla="*/ 4234 w 5219"/>
              <a:gd name="connsiteY1184" fmla="*/ 4234 w 5219"/>
              <a:gd name="connsiteX1185" fmla="*/ 4234 w 5219"/>
              <a:gd name="connsiteY1185" fmla="*/ 4234 w 5219"/>
              <a:gd name="connsiteX1186" fmla="*/ 4234 w 5219"/>
              <a:gd name="connsiteY1186" fmla="*/ 4234 w 5219"/>
              <a:gd name="connsiteX1187" fmla="*/ 4234 w 5219"/>
              <a:gd name="connsiteY1187" fmla="*/ 4234 w 5219"/>
              <a:gd name="connsiteX1188" fmla="*/ 4234 w 5219"/>
              <a:gd name="connsiteY1188" fmla="*/ 4234 w 5219"/>
              <a:gd name="connsiteX1189" fmla="*/ 4234 w 5219"/>
              <a:gd name="connsiteY1189" fmla="*/ 4234 w 5219"/>
              <a:gd name="connsiteX1190" fmla="*/ 4234 w 5219"/>
              <a:gd name="connsiteY1190" fmla="*/ 4234 w 5219"/>
              <a:gd name="connsiteX1191" fmla="*/ 4234 w 5219"/>
              <a:gd name="connsiteY1191" fmla="*/ 4234 w 5219"/>
              <a:gd name="connsiteX1192" fmla="*/ 4234 w 5219"/>
              <a:gd name="connsiteY1192" fmla="*/ 4234 w 5219"/>
              <a:gd name="connsiteX1193" fmla="*/ 4234 w 5219"/>
              <a:gd name="connsiteY1193" fmla="*/ 4234 w 5219"/>
              <a:gd name="connsiteX1194" fmla="*/ 4234 w 5219"/>
              <a:gd name="connsiteY1194" fmla="*/ 4234 w 5219"/>
              <a:gd name="connsiteX1195" fmla="*/ 4234 w 5219"/>
              <a:gd name="connsiteY1195" fmla="*/ 4234 w 5219"/>
              <a:gd name="connsiteX1196" fmla="*/ 4234 w 5219"/>
              <a:gd name="connsiteY1196" fmla="*/ 4234 w 5219"/>
              <a:gd name="connsiteX1197" fmla="*/ 4234 w 5219"/>
              <a:gd name="connsiteY1197" fmla="*/ 4234 w 5219"/>
              <a:gd name="connsiteX1198" fmla="*/ 4234 w 5219"/>
              <a:gd name="connsiteY1198" fmla="*/ 4234 w 5219"/>
              <a:gd name="connsiteX1199" fmla="*/ 4234 w 5219"/>
              <a:gd name="connsiteY1199" fmla="*/ 4234 w 5219"/>
              <a:gd name="connsiteX1200" fmla="*/ 4234 w 5219"/>
              <a:gd name="connsiteY1200" fmla="*/ 4234 w 5219"/>
              <a:gd name="connsiteX1201" fmla="*/ 4234 w 5219"/>
              <a:gd name="connsiteY1201" fmla="*/ 4234 w 5219"/>
              <a:gd name="connsiteX1202" fmla="*/ 4234 w 5219"/>
              <a:gd name="connsiteY1202" fmla="*/ 4234 w 5219"/>
              <a:gd name="connsiteX1203" fmla="*/ 4234 w 5219"/>
              <a:gd name="connsiteY1203" fmla="*/ 4234 w 5219"/>
              <a:gd name="connsiteX1204" fmla="*/ 4234 w 5219"/>
              <a:gd name="connsiteY1204" fmla="*/ 4234 w 5219"/>
              <a:gd name="connsiteX1205" fmla="*/ 4234 w 5219"/>
              <a:gd name="connsiteY1205" fmla="*/ 4234 w 5219"/>
              <a:gd name="connsiteX1206" fmla="*/ 4234 w 5219"/>
              <a:gd name="connsiteY1206" fmla="*/ 4234 w 5219"/>
              <a:gd name="connsiteX1207" fmla="*/ 4234 w 5219"/>
              <a:gd name="connsiteY1207" fmla="*/ 4234 w 5219"/>
              <a:gd name="connsiteX1208" fmla="*/ 4234 w 5219"/>
              <a:gd name="connsiteY1208" fmla="*/ 4234 w 5219"/>
              <a:gd name="connsiteX1209" fmla="*/ 4234 w 5219"/>
              <a:gd name="connsiteY1209" fmla="*/ 4234 w 5219"/>
              <a:gd name="connsiteX1210" fmla="*/ 4234 w 5219"/>
              <a:gd name="connsiteY1210" fmla="*/ 4234 w 5219"/>
              <a:gd name="connsiteX1211" fmla="*/ 4234 w 5219"/>
              <a:gd name="connsiteY1211" fmla="*/ 4234 w 5219"/>
              <a:gd name="connsiteX1212" fmla="*/ 4234 w 5219"/>
              <a:gd name="connsiteY1212" fmla="*/ 4234 w 5219"/>
              <a:gd name="connsiteX1213" fmla="*/ 4234 w 5219"/>
              <a:gd name="connsiteY1213" fmla="*/ 4234 w 5219"/>
              <a:gd name="connsiteX1214" fmla="*/ 4234 w 5219"/>
              <a:gd name="connsiteY1214" fmla="*/ 4234 w 5219"/>
              <a:gd name="connsiteX1215" fmla="*/ 4234 w 5219"/>
              <a:gd name="connsiteY1215" fmla="*/ 4234 w 5219"/>
              <a:gd name="connsiteX1216" fmla="*/ 4234 w 5219"/>
              <a:gd name="connsiteY1216" fmla="*/ 4234 w 5219"/>
              <a:gd name="connsiteX1217" fmla="*/ 4234 w 5219"/>
              <a:gd name="connsiteY1217" fmla="*/ 4234 w 5219"/>
              <a:gd name="connsiteX1218" fmla="*/ 4234 w 5219"/>
              <a:gd name="connsiteY1218" fmla="*/ 4234 w 5219"/>
              <a:gd name="connsiteX1219" fmla="*/ 4234 w 5219"/>
              <a:gd name="connsiteY1219" fmla="*/ 4234 w 5219"/>
              <a:gd name="connsiteX1220" fmla="*/ 4234 w 5219"/>
              <a:gd name="connsiteY1220" fmla="*/ 4234 w 5219"/>
              <a:gd name="connsiteX1221" fmla="*/ 4234 w 5219"/>
              <a:gd name="connsiteY1221" fmla="*/ 4234 w 5219"/>
              <a:gd name="connsiteX1222" fmla="*/ 4234 w 5219"/>
              <a:gd name="connsiteY1222" fmla="*/ 4234 w 5219"/>
              <a:gd name="connsiteX1223" fmla="*/ 4234 w 5219"/>
              <a:gd name="connsiteY1223" fmla="*/ 4234 w 5219"/>
              <a:gd name="connsiteX1224" fmla="*/ 4234 w 5219"/>
              <a:gd name="connsiteY1224" fmla="*/ 4234 w 5219"/>
              <a:gd name="connsiteX1225" fmla="*/ 4234 w 5219"/>
              <a:gd name="connsiteY1225" fmla="*/ 4234 w 5219"/>
              <a:gd name="connsiteX1226" fmla="*/ 4234 w 5219"/>
              <a:gd name="connsiteY1226" fmla="*/ 4234 w 5219"/>
              <a:gd name="connsiteX1227" fmla="*/ 4234 w 5219"/>
              <a:gd name="connsiteY1227" fmla="*/ 4234 w 5219"/>
              <a:gd name="connsiteX1228" fmla="*/ 4234 w 5219"/>
              <a:gd name="connsiteY1228" fmla="*/ 4234 w 5219"/>
              <a:gd name="connsiteX1229" fmla="*/ 4234 w 5219"/>
              <a:gd name="connsiteY1229" fmla="*/ 4234 w 5219"/>
              <a:gd name="connsiteX1230" fmla="*/ 4234 w 5219"/>
              <a:gd name="connsiteY1230" fmla="*/ 4234 w 5219"/>
              <a:gd name="connsiteX1231" fmla="*/ 4234 w 5219"/>
              <a:gd name="connsiteY1231" fmla="*/ 4234 w 5219"/>
              <a:gd name="connsiteX1232" fmla="*/ 4234 w 5219"/>
              <a:gd name="connsiteY1232" fmla="*/ 4234 w 5219"/>
              <a:gd name="connsiteX1233" fmla="*/ 4234 w 5219"/>
              <a:gd name="connsiteY1233" fmla="*/ 4234 w 5219"/>
              <a:gd name="connsiteX1234" fmla="*/ 4234 w 5219"/>
              <a:gd name="connsiteY1234" fmla="*/ 4234 w 5219"/>
              <a:gd name="connsiteX1235" fmla="*/ 4234 w 5219"/>
              <a:gd name="connsiteY1235" fmla="*/ 4234 w 5219"/>
              <a:gd name="connsiteX1236" fmla="*/ 4234 w 5219"/>
              <a:gd name="connsiteY1236" fmla="*/ 4234 w 5219"/>
              <a:gd name="connsiteX1237" fmla="*/ 4234 w 5219"/>
              <a:gd name="connsiteY1237" fmla="*/ 4234 w 5219"/>
              <a:gd name="connsiteX1238" fmla="*/ 4234 w 5219"/>
              <a:gd name="connsiteY1238" fmla="*/ 4234 w 5219"/>
              <a:gd name="connsiteX1239" fmla="*/ 4234 w 5219"/>
              <a:gd name="connsiteY1239" fmla="*/ 4234 w 5219"/>
              <a:gd name="connsiteX1240" fmla="*/ 4234 w 5219"/>
              <a:gd name="connsiteY1240" fmla="*/ 4234 w 5219"/>
              <a:gd name="connsiteX1241" fmla="*/ 4234 w 5219"/>
              <a:gd name="connsiteY1241" fmla="*/ 4234 w 5219"/>
              <a:gd name="connsiteX1242" fmla="*/ 4234 w 5219"/>
              <a:gd name="connsiteY1242" fmla="*/ 4234 w 5219"/>
              <a:gd name="connsiteX1243" fmla="*/ 4234 w 5219"/>
              <a:gd name="connsiteY1243" fmla="*/ 4234 w 5219"/>
              <a:gd name="connsiteX1244" fmla="*/ 4234 w 5219"/>
              <a:gd name="connsiteY1244" fmla="*/ 4234 w 5219"/>
              <a:gd name="connsiteX1245" fmla="*/ 4234 w 5219"/>
              <a:gd name="connsiteY1245" fmla="*/ 4234 w 5219"/>
              <a:gd name="connsiteX1246" fmla="*/ 4234 w 5219"/>
              <a:gd name="connsiteY1246" fmla="*/ 4234 w 5219"/>
              <a:gd name="connsiteX1247" fmla="*/ 4234 w 5219"/>
              <a:gd name="connsiteY1247" fmla="*/ 4234 w 5219"/>
              <a:gd name="connsiteX1248" fmla="*/ 4234 w 5219"/>
              <a:gd name="connsiteY1248" fmla="*/ 4234 w 5219"/>
              <a:gd name="connsiteX1249" fmla="*/ 4234 w 5219"/>
              <a:gd name="connsiteY1249" fmla="*/ 4234 w 5219"/>
              <a:gd name="connsiteX1250" fmla="*/ 4234 w 5219"/>
              <a:gd name="connsiteY1250" fmla="*/ 4234 w 5219"/>
              <a:gd name="connsiteX1251" fmla="*/ 4234 w 5219"/>
              <a:gd name="connsiteY1251" fmla="*/ 4234 w 5219"/>
              <a:gd name="connsiteX1252" fmla="*/ 4234 w 5219"/>
              <a:gd name="connsiteY1252" fmla="*/ 4234 w 5219"/>
              <a:gd name="connsiteX1253" fmla="*/ 4234 w 5219"/>
              <a:gd name="connsiteY1253" fmla="*/ 4234 w 5219"/>
              <a:gd name="connsiteX1254" fmla="*/ 4234 w 5219"/>
              <a:gd name="connsiteY1254" fmla="*/ 4234 w 5219"/>
              <a:gd name="connsiteX1255" fmla="*/ 4234 w 5219"/>
              <a:gd name="connsiteY1255" fmla="*/ 4234 w 5219"/>
              <a:gd name="connsiteX1256" fmla="*/ 4234 w 5219"/>
              <a:gd name="connsiteY1256" fmla="*/ 4234 w 5219"/>
              <a:gd name="connsiteX1257" fmla="*/ 4234 w 5219"/>
              <a:gd name="connsiteY1257" fmla="*/ 4234 w 5219"/>
              <a:gd name="connsiteX1258" fmla="*/ 4234 w 5219"/>
              <a:gd name="connsiteY1258" fmla="*/ 4234 w 5219"/>
              <a:gd name="connsiteX1259" fmla="*/ 4234 w 5219"/>
              <a:gd name="connsiteY1259" fmla="*/ 4234 w 5219"/>
              <a:gd name="connsiteX1260" fmla="*/ 4234 w 5219"/>
              <a:gd name="connsiteY1260" fmla="*/ 4234 w 5219"/>
              <a:gd name="connsiteX1261" fmla="*/ 4234 w 5219"/>
              <a:gd name="connsiteY1261" fmla="*/ 4234 w 5219"/>
              <a:gd name="connsiteX1262" fmla="*/ 4234 w 5219"/>
              <a:gd name="connsiteY1262" fmla="*/ 4234 w 5219"/>
              <a:gd name="connsiteX1263" fmla="*/ 4234 w 5219"/>
              <a:gd name="connsiteY1263" fmla="*/ 4234 w 5219"/>
              <a:gd name="connsiteX1264" fmla="*/ 4234 w 5219"/>
              <a:gd name="connsiteY1264" fmla="*/ 4234 w 5219"/>
              <a:gd name="connsiteX1265" fmla="*/ 4234 w 5219"/>
              <a:gd name="connsiteY1265" fmla="*/ 4234 w 5219"/>
              <a:gd name="connsiteX1266" fmla="*/ 4234 w 5219"/>
              <a:gd name="connsiteY1266" fmla="*/ 4234 w 5219"/>
              <a:gd name="connsiteX1267" fmla="*/ 4234 w 5219"/>
              <a:gd name="connsiteY1267" fmla="*/ 4234 w 5219"/>
              <a:gd name="connsiteX1268" fmla="*/ 4234 w 5219"/>
              <a:gd name="connsiteY1268" fmla="*/ 4234 w 5219"/>
              <a:gd name="connsiteX1269" fmla="*/ 4234 w 5219"/>
              <a:gd name="connsiteY1269" fmla="*/ 4234 w 5219"/>
              <a:gd name="connsiteX1270" fmla="*/ 4234 w 5219"/>
              <a:gd name="connsiteY1270" fmla="*/ 4234 w 5219"/>
              <a:gd name="connsiteX1271" fmla="*/ 4234 w 5219"/>
              <a:gd name="connsiteY1271" fmla="*/ 4234 w 5219"/>
              <a:gd name="connsiteX1272" fmla="*/ 4234 w 5219"/>
              <a:gd name="connsiteY1272" fmla="*/ 4234 w 5219"/>
              <a:gd name="connsiteX1273" fmla="*/ 4234 w 5219"/>
              <a:gd name="connsiteY1273" fmla="*/ 4234 w 5219"/>
              <a:gd name="connsiteX1274" fmla="*/ 4234 w 5219"/>
              <a:gd name="connsiteY1274" fmla="*/ 4234 w 5219"/>
              <a:gd name="connsiteX1275" fmla="*/ 4234 w 5219"/>
              <a:gd name="connsiteY1275" fmla="*/ 4234 w 5219"/>
              <a:gd name="connsiteX1276" fmla="*/ 4234 w 5219"/>
              <a:gd name="connsiteY1276" fmla="*/ 4234 w 5219"/>
              <a:gd name="connsiteX1277" fmla="*/ 4234 w 5219"/>
              <a:gd name="connsiteY1277" fmla="*/ 4234 w 5219"/>
              <a:gd name="connsiteX1278" fmla="*/ 4234 w 5219"/>
              <a:gd name="connsiteY1278" fmla="*/ 4234 w 5219"/>
              <a:gd name="connsiteX1279" fmla="*/ 4234 w 5219"/>
              <a:gd name="connsiteY1279" fmla="*/ 4234 w 5219"/>
              <a:gd name="connsiteX1280" fmla="*/ 4234 w 5219"/>
              <a:gd name="connsiteY1280" fmla="*/ 4234 w 5219"/>
              <a:gd name="connsiteX1281" fmla="*/ 4234 w 5219"/>
              <a:gd name="connsiteY1281" fmla="*/ 4234 w 5219"/>
              <a:gd name="connsiteX1282" fmla="*/ 4234 w 5219"/>
              <a:gd name="connsiteY1282" fmla="*/ 4234 w 5219"/>
              <a:gd name="connsiteX1283" fmla="*/ 4234 w 5219"/>
              <a:gd name="connsiteY1283" fmla="*/ 4234 w 5219"/>
              <a:gd name="connsiteX1284" fmla="*/ 4234 w 5219"/>
              <a:gd name="connsiteY1284" fmla="*/ 4234 w 5219"/>
              <a:gd name="connsiteX1285" fmla="*/ 4234 w 5219"/>
              <a:gd name="connsiteY1285" fmla="*/ 4234 w 5219"/>
              <a:gd name="connsiteX1286" fmla="*/ 4234 w 5219"/>
              <a:gd name="connsiteY1286" fmla="*/ 4234 w 5219"/>
              <a:gd name="connsiteX1287" fmla="*/ 4234 w 5219"/>
              <a:gd name="connsiteY1287" fmla="*/ 4234 w 5219"/>
              <a:gd name="connsiteX1288" fmla="*/ 4234 w 5219"/>
              <a:gd name="connsiteY1288" fmla="*/ 4234 w 5219"/>
              <a:gd name="connsiteX1289" fmla="*/ 4234 w 5219"/>
              <a:gd name="connsiteY1289" fmla="*/ 4234 w 5219"/>
              <a:gd name="connsiteX1290" fmla="*/ 4234 w 5219"/>
              <a:gd name="connsiteY1290" fmla="*/ 4234 w 5219"/>
              <a:gd name="connsiteX1291" fmla="*/ 4234 w 5219"/>
              <a:gd name="connsiteY1291" fmla="*/ 4234 w 5219"/>
              <a:gd name="connsiteX1292" fmla="*/ 4234 w 5219"/>
              <a:gd name="connsiteY1292" fmla="*/ 4234 w 5219"/>
              <a:gd name="connsiteX1293" fmla="*/ 4234 w 5219"/>
              <a:gd name="connsiteY1293" fmla="*/ 4234 w 5219"/>
              <a:gd name="connsiteX1294" fmla="*/ 4234 w 5219"/>
              <a:gd name="connsiteY1294" fmla="*/ 4234 w 5219"/>
              <a:gd name="connsiteX1295" fmla="*/ 4234 w 5219"/>
              <a:gd name="connsiteY1295" fmla="*/ 4234 w 5219"/>
              <a:gd name="connsiteX1296" fmla="*/ 4234 w 5219"/>
              <a:gd name="connsiteY1296" fmla="*/ 4234 w 5219"/>
              <a:gd name="connsiteX1297" fmla="*/ 4234 w 5219"/>
              <a:gd name="connsiteY1297" fmla="*/ 4234 w 5219"/>
              <a:gd name="connsiteX1298" fmla="*/ 4234 w 5219"/>
              <a:gd name="connsiteY1298" fmla="*/ 4234 w 5219"/>
              <a:gd name="connsiteX1299" fmla="*/ 4234 w 5219"/>
              <a:gd name="connsiteY1299" fmla="*/ 4234 w 5219"/>
              <a:gd name="connsiteX1300" fmla="*/ 4234 w 5219"/>
              <a:gd name="connsiteY1300" fmla="*/ 4234 w 5219"/>
              <a:gd name="connsiteX1301" fmla="*/ 4234 w 5219"/>
              <a:gd name="connsiteY1301" fmla="*/ 4234 w 5219"/>
              <a:gd name="connsiteX1302" fmla="*/ 4234 w 5219"/>
              <a:gd name="connsiteY1302" fmla="*/ 4234 w 5219"/>
              <a:gd name="connsiteX1303" fmla="*/ 4234 w 5219"/>
              <a:gd name="connsiteY1303" fmla="*/ 4234 w 5219"/>
              <a:gd name="connsiteX1304" fmla="*/ 4234 w 5219"/>
              <a:gd name="connsiteY1304" fmla="*/ 4234 w 5219"/>
              <a:gd name="connsiteX1305" fmla="*/ 4234 w 5219"/>
              <a:gd name="connsiteY1305" fmla="*/ 4234 w 5219"/>
              <a:gd name="connsiteX1306" fmla="*/ 4234 w 5219"/>
              <a:gd name="connsiteY1306" fmla="*/ 4234 w 5219"/>
              <a:gd name="connsiteX1307" fmla="*/ 4234 w 5219"/>
              <a:gd name="connsiteY1307" fmla="*/ 4234 w 5219"/>
              <a:gd name="connsiteX1308" fmla="*/ 4234 w 5219"/>
              <a:gd name="connsiteY1308" fmla="*/ 4234 w 5219"/>
              <a:gd name="connsiteX1309" fmla="*/ 4234 w 5219"/>
              <a:gd name="connsiteY1309" fmla="*/ 4234 w 5219"/>
              <a:gd name="connsiteX1310" fmla="*/ 4234 w 5219"/>
              <a:gd name="connsiteY1310" fmla="*/ 4234 w 5219"/>
              <a:gd name="connsiteX1311" fmla="*/ 4234 w 5219"/>
              <a:gd name="connsiteY1311" fmla="*/ 4234 w 5219"/>
              <a:gd name="connsiteX1312" fmla="*/ 4234 w 5219"/>
              <a:gd name="connsiteY1312" fmla="*/ 4234 w 5219"/>
              <a:gd name="connsiteX1313" fmla="*/ 4234 w 5219"/>
              <a:gd name="connsiteY1313" fmla="*/ 4234 w 5219"/>
              <a:gd name="connsiteX1314" fmla="*/ 4234 w 5219"/>
              <a:gd name="connsiteY1314" fmla="*/ 4234 w 5219"/>
              <a:gd name="connsiteX1315" fmla="*/ 4234 w 5219"/>
              <a:gd name="connsiteY1315" fmla="*/ 4234 w 5219"/>
              <a:gd name="connsiteX1316" fmla="*/ 4234 w 5219"/>
              <a:gd name="connsiteY1316" fmla="*/ 4234 w 5219"/>
              <a:gd name="connsiteX1317" fmla="*/ 4234 w 5219"/>
              <a:gd name="connsiteY1317" fmla="*/ 4234 w 5219"/>
              <a:gd name="connsiteX1318" fmla="*/ 4234 w 5219"/>
              <a:gd name="connsiteY1318" fmla="*/ 4234 w 5219"/>
              <a:gd name="connsiteX1319" fmla="*/ 4234 w 5219"/>
              <a:gd name="connsiteY1319" fmla="*/ 4234 w 5219"/>
              <a:gd name="connsiteX1320" fmla="*/ 4234 w 5219"/>
              <a:gd name="connsiteY1320" fmla="*/ 4234 w 5219"/>
              <a:gd name="connsiteX1321" fmla="*/ 4234 w 5219"/>
              <a:gd name="connsiteY1321" fmla="*/ 4234 w 5219"/>
              <a:gd name="connsiteX1322" fmla="*/ 4234 w 5219"/>
              <a:gd name="connsiteY1322" fmla="*/ 4234 w 5219"/>
              <a:gd name="connsiteX1323" fmla="*/ 4234 w 5219"/>
              <a:gd name="connsiteY1323" fmla="*/ 4234 w 5219"/>
              <a:gd name="connsiteX1324" fmla="*/ 4234 w 5219"/>
              <a:gd name="connsiteY1324" fmla="*/ 4234 w 5219"/>
              <a:gd name="connsiteX1325" fmla="*/ 4234 w 5219"/>
              <a:gd name="connsiteY1325" fmla="*/ 4234 w 5219"/>
              <a:gd name="connsiteX1326" fmla="*/ 4234 w 5219"/>
              <a:gd name="connsiteY1326" fmla="*/ 4234 w 5219"/>
              <a:gd name="connsiteX1327" fmla="*/ 4234 w 5219"/>
              <a:gd name="connsiteY1327" fmla="*/ 4234 w 5219"/>
              <a:gd name="connsiteX1328" fmla="*/ 4234 w 5219"/>
              <a:gd name="connsiteY1328" fmla="*/ 4234 w 5219"/>
              <a:gd name="connsiteX1329" fmla="*/ 4234 w 5219"/>
              <a:gd name="connsiteY1329" fmla="*/ 4234 w 5219"/>
              <a:gd name="connsiteX1330" fmla="*/ 4234 w 5219"/>
              <a:gd name="connsiteY1330" fmla="*/ 4234 w 5219"/>
              <a:gd name="connsiteX1331" fmla="*/ 4234 w 5219"/>
              <a:gd name="connsiteY1331" fmla="*/ 4234 w 5219"/>
              <a:gd name="connsiteX1332" fmla="*/ 4234 w 5219"/>
              <a:gd name="connsiteY1332" fmla="*/ 4234 w 5219"/>
              <a:gd name="connsiteX1333" fmla="*/ 4234 w 5219"/>
              <a:gd name="connsiteY1333" fmla="*/ 4234 w 5219"/>
              <a:gd name="connsiteX1334" fmla="*/ 4234 w 5219"/>
              <a:gd name="connsiteY1334" fmla="*/ 4234 w 5219"/>
              <a:gd name="connsiteX1335" fmla="*/ 4234 w 5219"/>
              <a:gd name="connsiteY1335" fmla="*/ 4234 w 5219"/>
              <a:gd name="connsiteX1336" fmla="*/ 4234 w 5219"/>
              <a:gd name="connsiteY1336" fmla="*/ 4234 w 5219"/>
              <a:gd name="connsiteX1337" fmla="*/ 4234 w 5219"/>
              <a:gd name="connsiteY1337" fmla="*/ 4234 w 5219"/>
              <a:gd name="connsiteX1338" fmla="*/ 4234 w 5219"/>
              <a:gd name="connsiteY1338" fmla="*/ 4234 w 5219"/>
              <a:gd name="connsiteX1339" fmla="*/ 4234 w 5219"/>
              <a:gd name="connsiteY1339" fmla="*/ 4234 w 5219"/>
              <a:gd name="connsiteX1340" fmla="*/ 4234 w 5219"/>
              <a:gd name="connsiteY1340" fmla="*/ 4234 w 5219"/>
              <a:gd name="connsiteX1341" fmla="*/ 4234 w 5219"/>
              <a:gd name="connsiteY1341" fmla="*/ 4234 w 5219"/>
              <a:gd name="connsiteX1342" fmla="*/ 4234 w 5219"/>
              <a:gd name="connsiteY1342" fmla="*/ 4234 w 5219"/>
              <a:gd name="connsiteX1343" fmla="*/ 4234 w 5219"/>
              <a:gd name="connsiteY1343" fmla="*/ 4234 w 5219"/>
              <a:gd name="connsiteX1344" fmla="*/ 4234 w 5219"/>
              <a:gd name="connsiteY1344" fmla="*/ 4234 w 5219"/>
              <a:gd name="connsiteX1345" fmla="*/ 4234 w 5219"/>
              <a:gd name="connsiteY1345" fmla="*/ 4234 w 5219"/>
              <a:gd name="connsiteX1346" fmla="*/ 4234 w 5219"/>
              <a:gd name="connsiteY1346" fmla="*/ 4234 w 5219"/>
              <a:gd name="connsiteX1347" fmla="*/ 4234 w 5219"/>
              <a:gd name="connsiteY1347" fmla="*/ 4234 w 5219"/>
              <a:gd name="connsiteX1348" fmla="*/ 4234 w 5219"/>
              <a:gd name="connsiteY1348" fmla="*/ 4234 w 5219"/>
              <a:gd name="connsiteX1349" fmla="*/ 4234 w 5219"/>
              <a:gd name="connsiteY1349" fmla="*/ 4234 w 5219"/>
              <a:gd name="connsiteX1350" fmla="*/ 4234 w 5219"/>
              <a:gd name="connsiteY1350" fmla="*/ 4234 w 5219"/>
              <a:gd name="connsiteX1351" fmla="*/ 4234 w 5219"/>
              <a:gd name="connsiteY1351" fmla="*/ 4234 w 5219"/>
              <a:gd name="connsiteX1352" fmla="*/ 4234 w 5219"/>
              <a:gd name="connsiteY1352" fmla="*/ 4234 w 5219"/>
              <a:gd name="connsiteX1353" fmla="*/ 4234 w 5219"/>
              <a:gd name="connsiteY1353" fmla="*/ 4234 w 5219"/>
              <a:gd name="connsiteX1354" fmla="*/ 4234 w 5219"/>
              <a:gd name="connsiteY1354" fmla="*/ 4234 w 5219"/>
              <a:gd name="connsiteX1355" fmla="*/ 4234 w 5219"/>
              <a:gd name="connsiteY1355" fmla="*/ 4234 w 5219"/>
              <a:gd name="connsiteX1356" fmla="*/ 4234 w 5219"/>
              <a:gd name="connsiteY1356" fmla="*/ 4234 w 5219"/>
              <a:gd name="connsiteX1357" fmla="*/ 4234 w 5219"/>
              <a:gd name="connsiteY1357" fmla="*/ 4234 w 5219"/>
              <a:gd name="connsiteX1358" fmla="*/ 4234 w 5219"/>
              <a:gd name="connsiteY1358" fmla="*/ 4234 w 5219"/>
              <a:gd name="connsiteX1359" fmla="*/ 4234 w 5219"/>
              <a:gd name="connsiteY1359" fmla="*/ 4234 w 5219"/>
              <a:gd name="connsiteX1360" fmla="*/ 4234 w 5219"/>
              <a:gd name="connsiteY1360" fmla="*/ 4234 w 5219"/>
              <a:gd name="connsiteX1361" fmla="*/ 4234 w 5219"/>
              <a:gd name="connsiteY1361" fmla="*/ 4234 w 5219"/>
              <a:gd name="connsiteX1362" fmla="*/ 4234 w 5219"/>
              <a:gd name="connsiteY1362" fmla="*/ 4234 w 5219"/>
              <a:gd name="connsiteX1363" fmla="*/ 4234 w 5219"/>
              <a:gd name="connsiteY1363" fmla="*/ 4234 w 5219"/>
              <a:gd name="connsiteX1364" fmla="*/ 4234 w 5219"/>
              <a:gd name="connsiteY1364" fmla="*/ 4234 w 5219"/>
              <a:gd name="connsiteX1365" fmla="*/ 4234 w 5219"/>
              <a:gd name="connsiteY1365" fmla="*/ 4234 w 5219"/>
              <a:gd name="connsiteX1366" fmla="*/ 4234 w 5219"/>
              <a:gd name="connsiteY1366" fmla="*/ 4234 w 5219"/>
              <a:gd name="connsiteX1367" fmla="*/ 4234 w 5219"/>
              <a:gd name="connsiteY1367" fmla="*/ 4234 w 5219"/>
              <a:gd name="connsiteX1368" fmla="*/ 4234 w 5219"/>
              <a:gd name="connsiteY1368" fmla="*/ 4234 w 5219"/>
              <a:gd name="connsiteX1369" fmla="*/ 4234 w 5219"/>
              <a:gd name="connsiteY1369" fmla="*/ 4234 w 5219"/>
              <a:gd name="connsiteX1370" fmla="*/ 4234 w 5219"/>
              <a:gd name="connsiteY1370" fmla="*/ 4234 w 5219"/>
              <a:gd name="connsiteX1371" fmla="*/ 4234 w 5219"/>
              <a:gd name="connsiteY1371" fmla="*/ 4234 w 5219"/>
              <a:gd name="connsiteX1372" fmla="*/ 4234 w 5219"/>
              <a:gd name="connsiteY1372" fmla="*/ 4234 w 5219"/>
              <a:gd name="connsiteX1373" fmla="*/ 4234 w 5219"/>
              <a:gd name="connsiteY1373" fmla="*/ 4234 w 5219"/>
              <a:gd name="connsiteX1374" fmla="*/ 4234 w 5219"/>
              <a:gd name="connsiteY1374" fmla="*/ 4234 w 5219"/>
              <a:gd name="connsiteX1375" fmla="*/ 4234 w 5219"/>
              <a:gd name="connsiteY1375" fmla="*/ 4234 w 5219"/>
              <a:gd name="connsiteX1376" fmla="*/ 4234 w 5219"/>
              <a:gd name="connsiteY1376" fmla="*/ 4234 w 5219"/>
              <a:gd name="connsiteX1377" fmla="*/ 4234 w 5219"/>
              <a:gd name="connsiteY1377" fmla="*/ 4234 w 5219"/>
              <a:gd name="connsiteX1378" fmla="*/ 4234 w 5219"/>
              <a:gd name="connsiteY1378" fmla="*/ 4234 w 5219"/>
              <a:gd name="connsiteX1379" fmla="*/ 4234 w 5219"/>
              <a:gd name="connsiteY1379" fmla="*/ 4234 w 5219"/>
              <a:gd name="connsiteX1380" fmla="*/ 4234 w 5219"/>
              <a:gd name="connsiteY1380" fmla="*/ 4234 w 5219"/>
              <a:gd name="connsiteX1381" fmla="*/ 4234 w 5219"/>
              <a:gd name="connsiteY1381" fmla="*/ 4234 w 5219"/>
              <a:gd name="connsiteX1382" fmla="*/ 4234 w 5219"/>
              <a:gd name="connsiteY1382" fmla="*/ 4234 w 5219"/>
              <a:gd name="connsiteX1383" fmla="*/ 4234 w 5219"/>
              <a:gd name="connsiteY1383" fmla="*/ 4234 w 5219"/>
              <a:gd name="connsiteX1384" fmla="*/ 4234 w 5219"/>
              <a:gd name="connsiteY1384" fmla="*/ 4234 w 5219"/>
              <a:gd name="connsiteX1385" fmla="*/ 4234 w 5219"/>
              <a:gd name="connsiteY1385" fmla="*/ 4234 w 5219"/>
              <a:gd name="connsiteX1386" fmla="*/ 4234 w 5219"/>
              <a:gd name="connsiteY1386" fmla="*/ 4234 w 5219"/>
              <a:gd name="connsiteX1387" fmla="*/ 4234 w 5219"/>
              <a:gd name="connsiteY1387" fmla="*/ 4234 w 5219"/>
              <a:gd name="connsiteX1388" fmla="*/ 4234 w 5219"/>
              <a:gd name="connsiteY1388" fmla="*/ 4234 w 5219"/>
              <a:gd name="connsiteX1389" fmla="*/ 4234 w 5219"/>
              <a:gd name="connsiteY1389" fmla="*/ 4234 w 5219"/>
              <a:gd name="connsiteX1390" fmla="*/ 4234 w 5219"/>
              <a:gd name="connsiteY1390" fmla="*/ 4234 w 5219"/>
              <a:gd name="connsiteX1391" fmla="*/ 4234 w 5219"/>
              <a:gd name="connsiteY1391" fmla="*/ 4234 w 5219"/>
              <a:gd name="connsiteX1392" fmla="*/ 4234 w 5219"/>
              <a:gd name="connsiteY1392" fmla="*/ 4234 w 5219"/>
              <a:gd name="connsiteX1393" fmla="*/ 4234 w 5219"/>
              <a:gd name="connsiteY1393" fmla="*/ 4234 w 5219"/>
              <a:gd name="connsiteX1394" fmla="*/ 4234 w 5219"/>
              <a:gd name="connsiteY1394" fmla="*/ 4234 w 5219"/>
              <a:gd name="connsiteX1395" fmla="*/ 4234 w 5219"/>
              <a:gd name="connsiteY1395" fmla="*/ 4234 w 5219"/>
              <a:gd name="connsiteX1396" fmla="*/ 4234 w 5219"/>
              <a:gd name="connsiteY1396" fmla="*/ 4234 w 5219"/>
              <a:gd name="connsiteX1397" fmla="*/ 4234 w 5219"/>
              <a:gd name="connsiteY1397" fmla="*/ 4234 w 5219"/>
              <a:gd name="connsiteX1398" fmla="*/ 4234 w 5219"/>
              <a:gd name="connsiteY1398" fmla="*/ 4234 w 5219"/>
              <a:gd name="connsiteX1399" fmla="*/ 4234 w 5219"/>
              <a:gd name="connsiteY1399" fmla="*/ 4234 w 5219"/>
              <a:gd name="connsiteX1400" fmla="*/ 4234 w 5219"/>
              <a:gd name="connsiteY1400" fmla="*/ 4234 w 5219"/>
              <a:gd name="connsiteX1401" fmla="*/ 4234 w 5219"/>
              <a:gd name="connsiteY1401" fmla="*/ 4234 w 5219"/>
              <a:gd name="connsiteX1402" fmla="*/ 4234 w 5219"/>
              <a:gd name="connsiteY1402" fmla="*/ 4234 w 5219"/>
              <a:gd name="connsiteX1403" fmla="*/ 4234 w 5219"/>
              <a:gd name="connsiteY1403" fmla="*/ 4234 w 5219"/>
              <a:gd name="connsiteX1404" fmla="*/ 4234 w 5219"/>
              <a:gd name="connsiteY1404" fmla="*/ 4234 w 5219"/>
              <a:gd name="connsiteX1405" fmla="*/ 4234 w 5219"/>
              <a:gd name="connsiteY1405" fmla="*/ 4234 w 5219"/>
              <a:gd name="connsiteX1406" fmla="*/ 4234 w 5219"/>
              <a:gd name="connsiteY1406" fmla="*/ 4234 w 5219"/>
              <a:gd name="connsiteX1407" fmla="*/ 4234 w 5219"/>
              <a:gd name="connsiteY1407" fmla="*/ 4234 w 5219"/>
              <a:gd name="connsiteX1408" fmla="*/ 4234 w 5219"/>
              <a:gd name="connsiteY1408" fmla="*/ 4234 w 5219"/>
              <a:gd name="connsiteX1409" fmla="*/ 4234 w 5219"/>
              <a:gd name="connsiteY1409" fmla="*/ 4234 w 5219"/>
              <a:gd name="connsiteX1410" fmla="*/ 4234 w 5219"/>
              <a:gd name="connsiteY1410" fmla="*/ 4234 w 5219"/>
              <a:gd name="connsiteX1411" fmla="*/ 4234 w 5219"/>
              <a:gd name="connsiteY1411" fmla="*/ 4234 w 5219"/>
              <a:gd name="connsiteX1412" fmla="*/ 4234 w 5219"/>
              <a:gd name="connsiteY1412" fmla="*/ 4234 w 5219"/>
              <a:gd name="connsiteX1413" fmla="*/ 4234 w 5219"/>
              <a:gd name="connsiteY1413" fmla="*/ 4234 w 5219"/>
              <a:gd name="connsiteX1414" fmla="*/ 4234 w 5219"/>
              <a:gd name="connsiteY1414" fmla="*/ 4234 w 5219"/>
              <a:gd name="connsiteX1415" fmla="*/ 4234 w 5219"/>
              <a:gd name="connsiteY1415" fmla="*/ 4234 w 5219"/>
              <a:gd name="connsiteX1416" fmla="*/ 4234 w 5219"/>
              <a:gd name="connsiteY1416" fmla="*/ 4234 w 5219"/>
              <a:gd name="connsiteX1417" fmla="*/ 4234 w 5219"/>
              <a:gd name="connsiteY1417" fmla="*/ 4234 w 5219"/>
              <a:gd name="connsiteX1418" fmla="*/ 4234 w 5219"/>
              <a:gd name="connsiteY1418" fmla="*/ 4234 w 5219"/>
              <a:gd name="connsiteX1419" fmla="*/ 4234 w 5219"/>
              <a:gd name="connsiteY1419" fmla="*/ 4234 w 5219"/>
              <a:gd name="connsiteX1420" fmla="*/ 4234 w 5219"/>
              <a:gd name="connsiteY1420" fmla="*/ 4234 w 5219"/>
              <a:gd name="connsiteX1421" fmla="*/ 4234 w 5219"/>
              <a:gd name="connsiteY1421" fmla="*/ 4234 w 5219"/>
              <a:gd name="connsiteX1422" fmla="*/ 4234 w 5219"/>
              <a:gd name="connsiteY1422" fmla="*/ 4234 w 5219"/>
              <a:gd name="connsiteX1423" fmla="*/ 4234 w 5219"/>
              <a:gd name="connsiteY1423" fmla="*/ 4234 w 5219"/>
              <a:gd name="connsiteX1424" fmla="*/ 4234 w 5219"/>
              <a:gd name="connsiteY1424" fmla="*/ 4234 w 5219"/>
              <a:gd name="connsiteX1425" fmla="*/ 4234 w 5219"/>
              <a:gd name="connsiteY1425" fmla="*/ 4234 w 5219"/>
              <a:gd name="connsiteX1426" fmla="*/ 4234 w 5219"/>
              <a:gd name="connsiteY1426" fmla="*/ 4234 w 5219"/>
              <a:gd name="connsiteX1427" fmla="*/ 4234 w 5219"/>
              <a:gd name="connsiteY1427" fmla="*/ 4234 w 5219"/>
              <a:gd name="connsiteX1428" fmla="*/ 4234 w 5219"/>
              <a:gd name="connsiteY1428" fmla="*/ 4234 w 5219"/>
              <a:gd name="connsiteX1429" fmla="*/ 4234 w 5219"/>
              <a:gd name="connsiteY1429" fmla="*/ 4234 w 5219"/>
              <a:gd name="connsiteX1430" fmla="*/ 4234 w 5219"/>
              <a:gd name="connsiteY1430" fmla="*/ 4234 w 5219"/>
              <a:gd name="connsiteX1431" fmla="*/ 4234 w 5219"/>
              <a:gd name="connsiteY1431" fmla="*/ 4234 w 5219"/>
              <a:gd name="connsiteX1432" fmla="*/ 4234 w 5219"/>
              <a:gd name="connsiteY1432" fmla="*/ 4234 w 5219"/>
              <a:gd name="connsiteX1433" fmla="*/ 4234 w 5219"/>
              <a:gd name="connsiteY1433" fmla="*/ 4234 w 5219"/>
              <a:gd name="connsiteX1434" fmla="*/ 4234 w 5219"/>
              <a:gd name="connsiteY1434" fmla="*/ 4234 w 5219"/>
              <a:gd name="connsiteX1435" fmla="*/ 4234 w 5219"/>
              <a:gd name="connsiteY1435" fmla="*/ 4234 w 5219"/>
              <a:gd name="connsiteX1436" fmla="*/ 4234 w 5219"/>
              <a:gd name="connsiteY1436" fmla="*/ 4234 w 5219"/>
              <a:gd name="connsiteX1437" fmla="*/ 4234 w 5219"/>
              <a:gd name="connsiteY1437" fmla="*/ 4234 w 5219"/>
              <a:gd name="connsiteX1438" fmla="*/ 4234 w 5219"/>
              <a:gd name="connsiteY1438" fmla="*/ 4234 w 5219"/>
              <a:gd name="connsiteX1439" fmla="*/ 4234 w 5219"/>
              <a:gd name="connsiteY1439" fmla="*/ 4234 w 5219"/>
              <a:gd name="connsiteX1440" fmla="*/ 4234 w 5219"/>
              <a:gd name="connsiteY1440" fmla="*/ 4234 w 5219"/>
              <a:gd name="connsiteX1441" fmla="*/ 4234 w 5219"/>
              <a:gd name="connsiteY1441" fmla="*/ 4234 w 5219"/>
              <a:gd name="connsiteX1442" fmla="*/ 4234 w 5219"/>
              <a:gd name="connsiteY1442" fmla="*/ 4234 w 5219"/>
              <a:gd name="connsiteX1443" fmla="*/ 4234 w 5219"/>
              <a:gd name="connsiteY1443" fmla="*/ 4234 w 5219"/>
              <a:gd name="connsiteX1444" fmla="*/ 4234 w 5219"/>
              <a:gd name="connsiteY1444" fmla="*/ 4234 w 5219"/>
              <a:gd name="connsiteX1445" fmla="*/ 4234 w 5219"/>
              <a:gd name="connsiteY1445" fmla="*/ 4234 w 5219"/>
              <a:gd name="connsiteX1446" fmla="*/ 4234 w 5219"/>
              <a:gd name="connsiteY1446" fmla="*/ 4234 w 5219"/>
              <a:gd name="connsiteX1447" fmla="*/ 4234 w 5219"/>
              <a:gd name="connsiteY1447" fmla="*/ 4234 w 5219"/>
              <a:gd name="connsiteX1448" fmla="*/ 4234 w 5219"/>
              <a:gd name="connsiteY1448" fmla="*/ 4234 w 5219"/>
              <a:gd name="connsiteX1449" fmla="*/ 4234 w 5219"/>
              <a:gd name="connsiteY1449" fmla="*/ 4234 w 5219"/>
              <a:gd name="connsiteX1450" fmla="*/ 4234 w 5219"/>
              <a:gd name="connsiteY1450" fmla="*/ 4234 w 5219"/>
              <a:gd name="connsiteX1451" fmla="*/ 4234 w 5219"/>
              <a:gd name="connsiteY1451" fmla="*/ 4234 w 5219"/>
              <a:gd name="connsiteX1452" fmla="*/ 4234 w 5219"/>
              <a:gd name="connsiteY1452" fmla="*/ 4234 w 5219"/>
              <a:gd name="connsiteX1453" fmla="*/ 4234 w 5219"/>
              <a:gd name="connsiteY1453" fmla="*/ 4234 w 5219"/>
              <a:gd name="connsiteX1454" fmla="*/ 4234 w 5219"/>
              <a:gd name="connsiteY1454" fmla="*/ 4234 w 5219"/>
              <a:gd name="connsiteX1455" fmla="*/ 4234 w 5219"/>
              <a:gd name="connsiteY1455" fmla="*/ 4234 w 5219"/>
              <a:gd name="connsiteX1456" fmla="*/ 4234 w 5219"/>
              <a:gd name="connsiteY1456" fmla="*/ 4234 w 5219"/>
              <a:gd name="connsiteX1457" fmla="*/ 4234 w 5219"/>
              <a:gd name="connsiteY1457" fmla="*/ 4234 w 5219"/>
              <a:gd name="connsiteX1458" fmla="*/ 4234 w 5219"/>
              <a:gd name="connsiteY1458" fmla="*/ 4234 w 5219"/>
              <a:gd name="connsiteX1459" fmla="*/ 4234 w 5219"/>
              <a:gd name="connsiteY1459" fmla="*/ 4234 w 5219"/>
              <a:gd name="connsiteX1460" fmla="*/ 4234 w 5219"/>
              <a:gd name="connsiteY1460" fmla="*/ 4234 w 5219"/>
              <a:gd name="connsiteX1461" fmla="*/ 4234 w 5219"/>
              <a:gd name="connsiteY1461" fmla="*/ 4234 w 5219"/>
              <a:gd name="connsiteX1462" fmla="*/ 4234 w 5219"/>
              <a:gd name="connsiteY1462" fmla="*/ 4234 w 5219"/>
              <a:gd name="connsiteX1463" fmla="*/ 4234 w 5219"/>
              <a:gd name="connsiteY1463" fmla="*/ 4234 w 5219"/>
              <a:gd name="connsiteX1464" fmla="*/ 4234 w 5219"/>
              <a:gd name="connsiteY1464" fmla="*/ 4234 w 5219"/>
              <a:gd name="connsiteX1465" fmla="*/ 4234 w 5219"/>
              <a:gd name="connsiteY1465" fmla="*/ 4234 w 5219"/>
              <a:gd name="connsiteX1466" fmla="*/ 4234 w 5219"/>
              <a:gd name="connsiteY1466" fmla="*/ 4234 w 5219"/>
              <a:gd name="connsiteX1467" fmla="*/ 4234 w 5219"/>
              <a:gd name="connsiteY1467" fmla="*/ 4234 w 5219"/>
              <a:gd name="connsiteX1468" fmla="*/ 4234 w 5219"/>
              <a:gd name="connsiteY1468" fmla="*/ 4234 w 5219"/>
              <a:gd name="connsiteX1469" fmla="*/ 4234 w 5219"/>
              <a:gd name="connsiteY1469" fmla="*/ 4234 w 5219"/>
              <a:gd name="connsiteX1470" fmla="*/ 4234 w 5219"/>
              <a:gd name="connsiteY1470" fmla="*/ 4234 w 5219"/>
              <a:gd name="connsiteX1471" fmla="*/ 4234 w 5219"/>
              <a:gd name="connsiteY1471" fmla="*/ 4234 w 5219"/>
              <a:gd name="connsiteX1472" fmla="*/ 4234 w 5219"/>
              <a:gd name="connsiteY1472" fmla="*/ 4234 w 5219"/>
              <a:gd name="connsiteX1473" fmla="*/ 4234 w 5219"/>
              <a:gd name="connsiteY1473" fmla="*/ 4234 w 5219"/>
              <a:gd name="connsiteX1474" fmla="*/ 4234 w 5219"/>
              <a:gd name="connsiteY1474" fmla="*/ 4234 w 5219"/>
              <a:gd name="connsiteX1475" fmla="*/ 4234 w 5219"/>
              <a:gd name="connsiteY1475" fmla="*/ 4234 w 5219"/>
              <a:gd name="connsiteX1476" fmla="*/ 4234 w 5219"/>
              <a:gd name="connsiteY1476" fmla="*/ 4234 w 5219"/>
              <a:gd name="connsiteX1477" fmla="*/ 4234 w 5219"/>
              <a:gd name="connsiteY1477" fmla="*/ 4234 w 5219"/>
              <a:gd name="connsiteX1478" fmla="*/ 4234 w 5219"/>
              <a:gd name="connsiteY1478" fmla="*/ 4234 w 5219"/>
              <a:gd name="connsiteX1479" fmla="*/ 4234 w 5219"/>
              <a:gd name="connsiteY1479" fmla="*/ 4234 w 5219"/>
              <a:gd name="connsiteX1480" fmla="*/ 4234 w 5219"/>
              <a:gd name="connsiteY1480" fmla="*/ 4234 w 5219"/>
              <a:gd name="connsiteX1481" fmla="*/ 4234 w 5219"/>
              <a:gd name="connsiteY1481" fmla="*/ 4234 w 5219"/>
              <a:gd name="connsiteX1482" fmla="*/ 4234 w 5219"/>
              <a:gd name="connsiteY1482" fmla="*/ 4234 w 5219"/>
              <a:gd name="connsiteX1483" fmla="*/ 4234 w 5219"/>
              <a:gd name="connsiteY1483" fmla="*/ 4234 w 5219"/>
              <a:gd name="connsiteX1484" fmla="*/ 4234 w 5219"/>
              <a:gd name="connsiteY1484" fmla="*/ 4234 w 5219"/>
              <a:gd name="connsiteX1485" fmla="*/ 4234 w 5219"/>
              <a:gd name="connsiteY1485" fmla="*/ 4234 w 5219"/>
              <a:gd name="connsiteX1486" fmla="*/ 4234 w 5219"/>
              <a:gd name="connsiteY1486" fmla="*/ 4234 w 5219"/>
              <a:gd name="connsiteX1487" fmla="*/ 4234 w 5219"/>
              <a:gd name="connsiteY1487" fmla="*/ 4234 w 5219"/>
              <a:gd name="connsiteX1488" fmla="*/ 4234 w 5219"/>
              <a:gd name="connsiteY1488" fmla="*/ 4234 w 5219"/>
              <a:gd name="connsiteX1489" fmla="*/ 4234 w 5219"/>
              <a:gd name="connsiteY1489" fmla="*/ 4234 w 5219"/>
              <a:gd name="connsiteX1490" fmla="*/ 4234 w 5219"/>
              <a:gd name="connsiteY1490" fmla="*/ 4234 w 5219"/>
              <a:gd name="connsiteX1491" fmla="*/ 4234 w 5219"/>
              <a:gd name="connsiteY1491" fmla="*/ 4234 w 5219"/>
              <a:gd name="connsiteX1492" fmla="*/ 4234 w 5219"/>
              <a:gd name="connsiteY1492" fmla="*/ 4234 w 5219"/>
              <a:gd name="connsiteX1493" fmla="*/ 4234 w 5219"/>
              <a:gd name="connsiteY1493" fmla="*/ 4234 w 5219"/>
              <a:gd name="connsiteX1494" fmla="*/ 4234 w 5219"/>
              <a:gd name="connsiteY1494" fmla="*/ 4234 w 5219"/>
              <a:gd name="connsiteX1495" fmla="*/ 4234 w 5219"/>
              <a:gd name="connsiteY1495" fmla="*/ 4234 w 5219"/>
              <a:gd name="connsiteX1496" fmla="*/ 4234 w 5219"/>
              <a:gd name="connsiteY1496" fmla="*/ 4234 w 5219"/>
              <a:gd name="connsiteX1497" fmla="*/ 4234 w 5219"/>
              <a:gd name="connsiteY1497" fmla="*/ 4234 w 5219"/>
              <a:gd name="connsiteX1498" fmla="*/ 4234 w 5219"/>
              <a:gd name="connsiteY1498" fmla="*/ 4234 w 5219"/>
              <a:gd name="connsiteX1499" fmla="*/ 4234 w 5219"/>
              <a:gd name="connsiteY1499" fmla="*/ 4234 w 5219"/>
              <a:gd name="connsiteX1500" fmla="*/ 4234 w 5219"/>
              <a:gd name="connsiteY1500" fmla="*/ 4234 w 5219"/>
              <a:gd name="connsiteX1501" fmla="*/ 4234 w 5219"/>
              <a:gd name="connsiteY1501" fmla="*/ 4234 w 5219"/>
              <a:gd name="connsiteX1502" fmla="*/ 4234 w 5219"/>
              <a:gd name="connsiteY1502" fmla="*/ 4234 w 5219"/>
              <a:gd name="connsiteX1503" fmla="*/ 4234 w 5219"/>
              <a:gd name="connsiteY1503" fmla="*/ 4234 w 5219"/>
              <a:gd name="connsiteX1504" fmla="*/ 4234 w 5219"/>
              <a:gd name="connsiteY1504" fmla="*/ 4234 w 5219"/>
              <a:gd name="connsiteX1505" fmla="*/ 4234 w 5219"/>
              <a:gd name="connsiteY1505" fmla="*/ 4234 w 5219"/>
              <a:gd name="connsiteX1506" fmla="*/ 4234 w 5219"/>
              <a:gd name="connsiteY1506" fmla="*/ 4234 w 5219"/>
              <a:gd name="connsiteX1507" fmla="*/ 4234 w 5219"/>
              <a:gd name="connsiteY1507" fmla="*/ 4234 w 5219"/>
              <a:gd name="connsiteX1508" fmla="*/ 4234 w 5219"/>
              <a:gd name="connsiteY1508" fmla="*/ 4234 w 5219"/>
              <a:gd name="connsiteX1509" fmla="*/ 4234 w 5219"/>
              <a:gd name="connsiteY1509" fmla="*/ 4234 w 5219"/>
              <a:gd name="connsiteX1510" fmla="*/ 4234 w 5219"/>
              <a:gd name="connsiteY1510" fmla="*/ 4234 w 5219"/>
              <a:gd name="connsiteX1511" fmla="*/ 4234 w 5219"/>
              <a:gd name="connsiteY1511" fmla="*/ 4234 w 5219"/>
              <a:gd name="connsiteX1512" fmla="*/ 4234 w 5219"/>
              <a:gd name="connsiteY1512" fmla="*/ 4234 w 5219"/>
              <a:gd name="connsiteX1513" fmla="*/ 4234 w 5219"/>
              <a:gd name="connsiteY1513" fmla="*/ 4234 w 5219"/>
              <a:gd name="connsiteX1514" fmla="*/ 4234 w 5219"/>
              <a:gd name="connsiteY1514" fmla="*/ 4234 w 5219"/>
              <a:gd name="connsiteX1515" fmla="*/ 4234 w 5219"/>
              <a:gd name="connsiteY1515" fmla="*/ 4234 w 5219"/>
              <a:gd name="connsiteX1516" fmla="*/ 4234 w 5219"/>
              <a:gd name="connsiteY1516" fmla="*/ 4234 w 5219"/>
              <a:gd name="connsiteX1517" fmla="*/ 4234 w 5219"/>
              <a:gd name="connsiteY1517" fmla="*/ 4234 w 5219"/>
              <a:gd name="connsiteX1518" fmla="*/ 4234 w 5219"/>
              <a:gd name="connsiteY1518" fmla="*/ 4234 w 5219"/>
              <a:gd name="connsiteX1519" fmla="*/ 4234 w 5219"/>
              <a:gd name="connsiteY1519" fmla="*/ 4234 w 5219"/>
              <a:gd name="connsiteX1520" fmla="*/ 4234 w 5219"/>
              <a:gd name="connsiteY1520" fmla="*/ 4234 w 5219"/>
              <a:gd name="connsiteX1521" fmla="*/ 4234 w 5219"/>
              <a:gd name="connsiteY1521" fmla="*/ 4234 w 5219"/>
              <a:gd name="connsiteX1522" fmla="*/ 4234 w 5219"/>
              <a:gd name="connsiteY1522" fmla="*/ 4234 w 5219"/>
              <a:gd name="connsiteX1523" fmla="*/ 4234 w 5219"/>
              <a:gd name="connsiteY1523" fmla="*/ 4234 w 5219"/>
              <a:gd name="connsiteX1524" fmla="*/ 4234 w 5219"/>
              <a:gd name="connsiteY1524" fmla="*/ 4234 w 5219"/>
              <a:gd name="connsiteX1525" fmla="*/ 4234 w 5219"/>
              <a:gd name="connsiteY1525" fmla="*/ 4234 w 5219"/>
              <a:gd name="connsiteX1526" fmla="*/ 4234 w 5219"/>
              <a:gd name="connsiteY1526" fmla="*/ 4234 w 5219"/>
              <a:gd name="connsiteX1527" fmla="*/ 4234 w 5219"/>
              <a:gd name="connsiteY1527" fmla="*/ 4234 w 5219"/>
              <a:gd name="connsiteX1528" fmla="*/ 4234 w 5219"/>
              <a:gd name="connsiteY1528" fmla="*/ 4234 w 5219"/>
              <a:gd name="connsiteX1529" fmla="*/ 4234 w 5219"/>
              <a:gd name="connsiteY1529" fmla="*/ 4234 w 5219"/>
              <a:gd name="connsiteX1530" fmla="*/ 4234 w 5219"/>
              <a:gd name="connsiteY1530" fmla="*/ 4234 w 5219"/>
              <a:gd name="connsiteX1531" fmla="*/ 4234 w 5219"/>
              <a:gd name="connsiteY1531" fmla="*/ 4234 w 5219"/>
              <a:gd name="connsiteX1532" fmla="*/ 4234 w 5219"/>
              <a:gd name="connsiteY1532" fmla="*/ 4234 w 5219"/>
              <a:gd name="connsiteX1533" fmla="*/ 4234 w 5219"/>
              <a:gd name="connsiteY1533" fmla="*/ 4234 w 5219"/>
              <a:gd name="connsiteX1534" fmla="*/ 4234 w 5219"/>
              <a:gd name="connsiteY1534" fmla="*/ 4234 w 5219"/>
              <a:gd name="connsiteX1535" fmla="*/ 4234 w 5219"/>
              <a:gd name="connsiteY1535" fmla="*/ 4234 w 5219"/>
              <a:gd name="connsiteX1536" fmla="*/ 4234 w 5219"/>
              <a:gd name="connsiteY1536" fmla="*/ 4234 w 5219"/>
              <a:gd name="connsiteX1537" fmla="*/ 4234 w 5219"/>
              <a:gd name="connsiteY1537" fmla="*/ 4234 w 5219"/>
              <a:gd name="connsiteX1538" fmla="*/ 4234 w 5219"/>
              <a:gd name="connsiteY1538" fmla="*/ 4234 w 5219"/>
              <a:gd name="connsiteX1539" fmla="*/ 4234 w 5219"/>
              <a:gd name="connsiteY1539" fmla="*/ 4234 w 5219"/>
              <a:gd name="connsiteX1540" fmla="*/ 4234 w 5219"/>
              <a:gd name="connsiteY1540" fmla="*/ 4234 w 5219"/>
              <a:gd name="connsiteX1541" fmla="*/ 4234 w 5219"/>
              <a:gd name="connsiteY1541" fmla="*/ 4234 w 5219"/>
              <a:gd name="connsiteX1542" fmla="*/ 4234 w 5219"/>
              <a:gd name="connsiteY1542" fmla="*/ 4234 w 5219"/>
              <a:gd name="connsiteX1543" fmla="*/ 4234 w 5219"/>
              <a:gd name="connsiteY1543" fmla="*/ 4234 w 5219"/>
              <a:gd name="connsiteX1544" fmla="*/ 4234 w 5219"/>
              <a:gd name="connsiteY1544" fmla="*/ 4234 w 5219"/>
              <a:gd name="connsiteX1545" fmla="*/ 4234 w 5219"/>
              <a:gd name="connsiteY1545" fmla="*/ 4234 w 5219"/>
              <a:gd name="connsiteX1546" fmla="*/ 4234 w 5219"/>
              <a:gd name="connsiteY1546" fmla="*/ 4234 w 5219"/>
              <a:gd name="connsiteX1547" fmla="*/ 4234 w 5219"/>
              <a:gd name="connsiteY1547" fmla="*/ 4234 w 5219"/>
              <a:gd name="connsiteX1548" fmla="*/ 4234 w 5219"/>
              <a:gd name="connsiteY1548" fmla="*/ 4234 w 5219"/>
              <a:gd name="connsiteX1549" fmla="*/ 4234 w 5219"/>
              <a:gd name="connsiteY1549" fmla="*/ 4234 w 5219"/>
              <a:gd name="connsiteX1550" fmla="*/ 4234 w 5219"/>
              <a:gd name="connsiteY1550" fmla="*/ 4234 w 5219"/>
              <a:gd name="connsiteX1551" fmla="*/ 4234 w 5219"/>
              <a:gd name="connsiteY1551" fmla="*/ 4234 w 5219"/>
              <a:gd name="connsiteX1552" fmla="*/ 4234 w 5219"/>
              <a:gd name="connsiteY1552" fmla="*/ 4234 w 5219"/>
              <a:gd name="connsiteX1553" fmla="*/ 4234 w 5219"/>
              <a:gd name="connsiteY1553" fmla="*/ 4234 w 5219"/>
              <a:gd name="connsiteX1554" fmla="*/ 4234 w 5219"/>
              <a:gd name="connsiteY1554" fmla="*/ 4234 w 5219"/>
              <a:gd name="connsiteX1555" fmla="*/ 4234 w 5219"/>
              <a:gd name="connsiteY1555" fmla="*/ 4234 w 5219"/>
              <a:gd name="connsiteX1556" fmla="*/ 4234 w 5219"/>
              <a:gd name="connsiteY1556" fmla="*/ 4234 w 5219"/>
              <a:gd name="connsiteX1557" fmla="*/ 4234 w 5219"/>
              <a:gd name="connsiteY1557" fmla="*/ 4234 w 5219"/>
              <a:gd name="connsiteX1558" fmla="*/ 4234 w 5219"/>
              <a:gd name="connsiteY1558" fmla="*/ 4234 w 5219"/>
              <a:gd name="connsiteX1559" fmla="*/ 4234 w 5219"/>
              <a:gd name="connsiteY1559" fmla="*/ 4234 w 5219"/>
              <a:gd name="connsiteX1560" fmla="*/ 4234 w 5219"/>
              <a:gd name="connsiteY1560" fmla="*/ 4234 w 5219"/>
              <a:gd name="connsiteX1561" fmla="*/ 4234 w 5219"/>
              <a:gd name="connsiteY1561" fmla="*/ 4234 w 5219"/>
              <a:gd name="connsiteX1562" fmla="*/ 4234 w 5219"/>
              <a:gd name="connsiteY1562" fmla="*/ 4234 w 5219"/>
              <a:gd name="connsiteX1563" fmla="*/ 4234 w 5219"/>
              <a:gd name="connsiteY1563" fmla="*/ 4234 w 5219"/>
              <a:gd name="connsiteX1564" fmla="*/ 4234 w 5219"/>
              <a:gd name="connsiteY1564" fmla="*/ 4234 w 5219"/>
              <a:gd name="connsiteX1565" fmla="*/ 4234 w 5219"/>
              <a:gd name="connsiteY1565" fmla="*/ 4234 w 5219"/>
              <a:gd name="connsiteX1566" fmla="*/ 4234 w 5219"/>
              <a:gd name="connsiteY1566" fmla="*/ 4234 w 5219"/>
              <a:gd name="connsiteX1567" fmla="*/ 4234 w 5219"/>
              <a:gd name="connsiteY1567" fmla="*/ 4234 w 5219"/>
              <a:gd name="connsiteX1568" fmla="*/ 4234 w 5219"/>
              <a:gd name="connsiteY1568" fmla="*/ 4234 w 5219"/>
              <a:gd name="connsiteX1569" fmla="*/ 4234 w 5219"/>
              <a:gd name="connsiteY1569" fmla="*/ 4234 w 5219"/>
              <a:gd name="connsiteX1570" fmla="*/ 4234 w 5219"/>
              <a:gd name="connsiteY1570" fmla="*/ 4234 w 5219"/>
              <a:gd name="connsiteX1571" fmla="*/ 4234 w 5219"/>
              <a:gd name="connsiteY1571" fmla="*/ 4234 w 5219"/>
              <a:gd name="connsiteX1572" fmla="*/ 4234 w 5219"/>
              <a:gd name="connsiteY1572" fmla="*/ 4234 w 5219"/>
              <a:gd name="connsiteX1573" fmla="*/ 4234 w 5219"/>
              <a:gd name="connsiteY1573" fmla="*/ 4234 w 5219"/>
              <a:gd name="connsiteX1574" fmla="*/ 4234 w 5219"/>
              <a:gd name="connsiteY1574" fmla="*/ 4234 w 5219"/>
              <a:gd name="connsiteX1575" fmla="*/ 4234 w 5219"/>
              <a:gd name="connsiteY1575" fmla="*/ 4234 w 5219"/>
              <a:gd name="connsiteX1576" fmla="*/ 4234 w 5219"/>
              <a:gd name="connsiteY1576" fmla="*/ 4234 w 5219"/>
              <a:gd name="connsiteX1577" fmla="*/ 4234 w 5219"/>
              <a:gd name="connsiteY1577" fmla="*/ 4234 w 5219"/>
              <a:gd name="connsiteX1578" fmla="*/ 4234 w 5219"/>
              <a:gd name="connsiteY1578" fmla="*/ 4234 w 5219"/>
              <a:gd name="connsiteX1579" fmla="*/ 4234 w 5219"/>
              <a:gd name="connsiteY1579" fmla="*/ 4234 w 5219"/>
              <a:gd name="connsiteX1580" fmla="*/ 4234 w 5219"/>
              <a:gd name="connsiteY1580" fmla="*/ 4234 w 5219"/>
              <a:gd name="connsiteX1581" fmla="*/ 4234 w 5219"/>
              <a:gd name="connsiteY1581" fmla="*/ 4234 w 5219"/>
              <a:gd name="connsiteX1582" fmla="*/ 4234 w 5219"/>
              <a:gd name="connsiteY1582" fmla="*/ 4234 w 5219"/>
              <a:gd name="connsiteX1583" fmla="*/ 4234 w 5219"/>
              <a:gd name="connsiteY1583" fmla="*/ 4234 w 5219"/>
              <a:gd name="connsiteX1584" fmla="*/ 4234 w 5219"/>
              <a:gd name="connsiteY1584" fmla="*/ 4234 w 5219"/>
              <a:gd name="connsiteX1585" fmla="*/ 4234 w 5219"/>
              <a:gd name="connsiteY1585" fmla="*/ 4234 w 5219"/>
              <a:gd name="connsiteX1586" fmla="*/ 4234 w 5219"/>
              <a:gd name="connsiteY1586" fmla="*/ 4234 w 5219"/>
              <a:gd name="connsiteX1587" fmla="*/ 4234 w 5219"/>
              <a:gd name="connsiteY1587" fmla="*/ 4234 w 5219"/>
              <a:gd name="connsiteX1588" fmla="*/ 4234 w 5219"/>
              <a:gd name="connsiteY1588" fmla="*/ 4234 w 5219"/>
              <a:gd name="connsiteX1589" fmla="*/ 4234 w 5219"/>
              <a:gd name="connsiteY1589" fmla="*/ 4234 w 5219"/>
              <a:gd name="connsiteX1590" fmla="*/ 4234 w 5219"/>
              <a:gd name="connsiteY1590" fmla="*/ 4234 w 5219"/>
              <a:gd name="connsiteX1591" fmla="*/ 4234 w 5219"/>
              <a:gd name="connsiteY1591" fmla="*/ 4234 w 5219"/>
              <a:gd name="connsiteX1592" fmla="*/ 4234 w 5219"/>
              <a:gd name="connsiteY1592" fmla="*/ 4234 w 5219"/>
              <a:gd name="connsiteX1593" fmla="*/ 4234 w 5219"/>
              <a:gd name="connsiteY1593" fmla="*/ 4234 w 5219"/>
              <a:gd name="connsiteX1594" fmla="*/ 4234 w 5219"/>
              <a:gd name="connsiteY1594" fmla="*/ 4234 w 5219"/>
              <a:gd name="connsiteX1595" fmla="*/ 4234 w 5219"/>
              <a:gd name="connsiteY1595" fmla="*/ 4234 w 5219"/>
              <a:gd name="connsiteX1596" fmla="*/ 4234 w 5219"/>
              <a:gd name="connsiteY1596" fmla="*/ 4234 w 5219"/>
              <a:gd name="connsiteX1597" fmla="*/ 4234 w 5219"/>
              <a:gd name="connsiteY1597" fmla="*/ 4234 w 5219"/>
              <a:gd name="connsiteX1598" fmla="*/ 4234 w 5219"/>
              <a:gd name="connsiteY1598" fmla="*/ 4234 w 5219"/>
              <a:gd name="connsiteX1599" fmla="*/ 4234 w 5219"/>
              <a:gd name="connsiteY1599" fmla="*/ 4234 w 5219"/>
              <a:gd name="connsiteX1600" fmla="*/ 4234 w 5219"/>
              <a:gd name="connsiteY1600" fmla="*/ 4234 w 5219"/>
              <a:gd name="connsiteX1601" fmla="*/ 4234 w 5219"/>
              <a:gd name="connsiteY1601" fmla="*/ 4234 w 5219"/>
              <a:gd name="connsiteX1602" fmla="*/ 4234 w 5219"/>
              <a:gd name="connsiteY1602" fmla="*/ 4234 w 5219"/>
              <a:gd name="connsiteX1603" fmla="*/ 4234 w 5219"/>
              <a:gd name="connsiteY1603" fmla="*/ 4234 w 5219"/>
              <a:gd name="connsiteX1604" fmla="*/ 4234 w 5219"/>
              <a:gd name="connsiteY1604" fmla="*/ 4234 w 5219"/>
              <a:gd name="connsiteX1605" fmla="*/ 4234 w 5219"/>
              <a:gd name="connsiteY1605" fmla="*/ 4234 w 5219"/>
              <a:gd name="connsiteX1606" fmla="*/ 4234 w 5219"/>
              <a:gd name="connsiteY1606" fmla="*/ 4234 w 5219"/>
              <a:gd name="connsiteX1607" fmla="*/ 4234 w 5219"/>
              <a:gd name="connsiteY1607" fmla="*/ 4234 w 5219"/>
              <a:gd name="connsiteX1608" fmla="*/ 4234 w 5219"/>
              <a:gd name="connsiteY1608" fmla="*/ 4234 w 5219"/>
              <a:gd name="connsiteX1609" fmla="*/ 4234 w 5219"/>
              <a:gd name="connsiteY1609" fmla="*/ 4234 w 5219"/>
              <a:gd name="connsiteX1610" fmla="*/ 4234 w 5219"/>
              <a:gd name="connsiteY1610" fmla="*/ 4234 w 5219"/>
              <a:gd name="connsiteX1611" fmla="*/ 4234 w 5219"/>
              <a:gd name="connsiteY1611" fmla="*/ 4234 w 5219"/>
              <a:gd name="connsiteX1612" fmla="*/ 4234 w 5219"/>
              <a:gd name="connsiteY1612" fmla="*/ 4234 w 5219"/>
              <a:gd name="connsiteX1613" fmla="*/ 4234 w 5219"/>
              <a:gd name="connsiteY1613" fmla="*/ 4234 w 5219"/>
              <a:gd name="connsiteX1614" fmla="*/ 4234 w 5219"/>
              <a:gd name="connsiteY1614" fmla="*/ 4234 w 5219"/>
              <a:gd name="connsiteX1615" fmla="*/ 4234 w 5219"/>
              <a:gd name="connsiteY1615" fmla="*/ 4234 w 5219"/>
              <a:gd name="connsiteX1616" fmla="*/ 4234 w 5219"/>
              <a:gd name="connsiteY1616" fmla="*/ 4234 w 5219"/>
              <a:gd name="connsiteX1617" fmla="*/ 4234 w 5219"/>
              <a:gd name="connsiteY1617" fmla="*/ 4234 w 5219"/>
              <a:gd name="connsiteX1618" fmla="*/ 4234 w 5219"/>
              <a:gd name="connsiteY1618" fmla="*/ 4234 w 5219"/>
              <a:gd name="connsiteX1619" fmla="*/ 4234 w 5219"/>
              <a:gd name="connsiteY1619" fmla="*/ 4234 w 5219"/>
              <a:gd name="connsiteX1620" fmla="*/ 4234 w 5219"/>
              <a:gd name="connsiteY1620" fmla="*/ 4234 w 5219"/>
              <a:gd name="connsiteX1621" fmla="*/ 4234 w 5219"/>
              <a:gd name="connsiteY1621" fmla="*/ 4234 w 5219"/>
              <a:gd name="connsiteX1622" fmla="*/ 4234 w 5219"/>
              <a:gd name="connsiteY1622" fmla="*/ 4234 w 5219"/>
              <a:gd name="connsiteX1623" fmla="*/ 4234 w 5219"/>
              <a:gd name="connsiteY1623" fmla="*/ 4234 w 5219"/>
              <a:gd name="connsiteX1624" fmla="*/ 4234 w 5219"/>
              <a:gd name="connsiteY1624" fmla="*/ 4234 w 5219"/>
              <a:gd name="connsiteX1625" fmla="*/ 4234 w 5219"/>
              <a:gd name="connsiteY1625" fmla="*/ 4234 w 5219"/>
              <a:gd name="connsiteX1626" fmla="*/ 4234 w 5219"/>
              <a:gd name="connsiteY1626" fmla="*/ 4234 w 5219"/>
              <a:gd name="connsiteX1627" fmla="*/ 4234 w 5219"/>
              <a:gd name="connsiteY1627" fmla="*/ 4234 w 5219"/>
              <a:gd name="connsiteX1628" fmla="*/ 4234 w 5219"/>
              <a:gd name="connsiteY1628" fmla="*/ 4234 w 5219"/>
              <a:gd name="connsiteX1629" fmla="*/ 4234 w 5219"/>
              <a:gd name="connsiteY1629" fmla="*/ 4234 w 5219"/>
              <a:gd name="connsiteX1630" fmla="*/ 4234 w 5219"/>
              <a:gd name="connsiteY1630" fmla="*/ 4234 w 5219"/>
              <a:gd name="connsiteX1631" fmla="*/ 4234 w 5219"/>
              <a:gd name="connsiteY1631" fmla="*/ 4234 w 5219"/>
              <a:gd name="connsiteX1632" fmla="*/ 4234 w 5219"/>
              <a:gd name="connsiteY1632" fmla="*/ 4234 w 5219"/>
              <a:gd name="connsiteX1633" fmla="*/ 4234 w 5219"/>
              <a:gd name="connsiteY1633" fmla="*/ 4234 w 5219"/>
              <a:gd name="connsiteX1634" fmla="*/ 4234 w 5219"/>
              <a:gd name="connsiteY1634" fmla="*/ 4234 w 5219"/>
              <a:gd name="connsiteX1635" fmla="*/ 4234 w 5219"/>
              <a:gd name="connsiteY1635" fmla="*/ 4234 w 5219"/>
              <a:gd name="connsiteX1636" fmla="*/ 4234 w 5219"/>
              <a:gd name="connsiteY1636" fmla="*/ 4234 w 5219"/>
              <a:gd name="connsiteX1637" fmla="*/ 4234 w 5219"/>
              <a:gd name="connsiteY1637" fmla="*/ 4234 w 5219"/>
              <a:gd name="connsiteX1638" fmla="*/ 4234 w 5219"/>
              <a:gd name="connsiteY1638" fmla="*/ 4234 w 5219"/>
              <a:gd name="connsiteX1639" fmla="*/ 4234 w 5219"/>
              <a:gd name="connsiteY1639" fmla="*/ 4234 w 5219"/>
              <a:gd name="connsiteX1640" fmla="*/ 4234 w 5219"/>
              <a:gd name="connsiteY1640" fmla="*/ 4234 w 5219"/>
              <a:gd name="connsiteX1641" fmla="*/ 4234 w 5219"/>
              <a:gd name="connsiteY1641" fmla="*/ 4234 w 5219"/>
              <a:gd name="connsiteX1642" fmla="*/ 4234 w 5219"/>
              <a:gd name="connsiteY1642" fmla="*/ 4234 w 5219"/>
              <a:gd name="connsiteX1643" fmla="*/ 4234 w 5219"/>
              <a:gd name="connsiteY1643" fmla="*/ 4234 w 5219"/>
              <a:gd name="connsiteX1644" fmla="*/ 4234 w 5219"/>
              <a:gd name="connsiteY1644" fmla="*/ 4234 w 5219"/>
              <a:gd name="connsiteX1645" fmla="*/ 4234 w 5219"/>
              <a:gd name="connsiteY1645" fmla="*/ 4234 w 5219"/>
              <a:gd name="connsiteX1646" fmla="*/ 4234 w 5219"/>
              <a:gd name="connsiteY1646" fmla="*/ 4234 w 5219"/>
              <a:gd name="connsiteX1647" fmla="*/ 4234 w 5219"/>
              <a:gd name="connsiteY1647" fmla="*/ 4234 w 5219"/>
              <a:gd name="connsiteX1648" fmla="*/ 4234 w 5219"/>
              <a:gd name="connsiteY1648" fmla="*/ 4234 w 5219"/>
              <a:gd name="connsiteX1649" fmla="*/ 4234 w 5219"/>
              <a:gd name="connsiteY1649" fmla="*/ 4234 w 5219"/>
              <a:gd name="connsiteX1650" fmla="*/ 4234 w 5219"/>
              <a:gd name="connsiteY1650" fmla="*/ 4234 w 5219"/>
              <a:gd name="connsiteX1651" fmla="*/ 4234 w 5219"/>
              <a:gd name="connsiteY1651" fmla="*/ 4234 w 5219"/>
              <a:gd name="connsiteX1652" fmla="*/ 4234 w 5219"/>
              <a:gd name="connsiteY1652" fmla="*/ 4234 w 5219"/>
              <a:gd name="connsiteX1653" fmla="*/ 4234 w 5219"/>
              <a:gd name="connsiteY1653" fmla="*/ 4234 w 5219"/>
              <a:gd name="connsiteX1654" fmla="*/ 4234 w 5219"/>
              <a:gd name="connsiteY1654" fmla="*/ 4234 w 5219"/>
              <a:gd name="connsiteX1655" fmla="*/ 4234 w 5219"/>
              <a:gd name="connsiteY1655" fmla="*/ 4234 w 5219"/>
              <a:gd name="connsiteX1656" fmla="*/ 4234 w 5219"/>
              <a:gd name="connsiteY1656" fmla="*/ 4234 w 5219"/>
              <a:gd name="connsiteX1657" fmla="*/ 4234 w 5219"/>
              <a:gd name="connsiteY1657" fmla="*/ 4234 w 5219"/>
              <a:gd name="connsiteX1658" fmla="*/ 4234 w 5219"/>
              <a:gd name="connsiteY1658" fmla="*/ 4234 w 5219"/>
              <a:gd name="connsiteX1659" fmla="*/ 4234 w 5219"/>
              <a:gd name="connsiteY1659" fmla="*/ 4234 w 5219"/>
              <a:gd name="connsiteX1660" fmla="*/ 4234 w 5219"/>
              <a:gd name="connsiteY1660" fmla="*/ 4234 w 5219"/>
              <a:gd name="connsiteX1661" fmla="*/ 4234 w 5219"/>
              <a:gd name="connsiteY1661" fmla="*/ 4234 w 5219"/>
              <a:gd name="connsiteX1662" fmla="*/ 4234 w 5219"/>
              <a:gd name="connsiteY1662" fmla="*/ 4234 w 5219"/>
              <a:gd name="connsiteX1663" fmla="*/ 4234 w 5219"/>
              <a:gd name="connsiteY1663" fmla="*/ 4234 w 5219"/>
              <a:gd name="connsiteX1664" fmla="*/ 4234 w 5219"/>
              <a:gd name="connsiteY1664" fmla="*/ 4234 w 5219"/>
              <a:gd name="connsiteX1665" fmla="*/ 4234 w 5219"/>
              <a:gd name="connsiteY1665" fmla="*/ 4234 w 5219"/>
              <a:gd name="connsiteX1666" fmla="*/ 4234 w 5219"/>
              <a:gd name="connsiteY1666" fmla="*/ 4234 w 5219"/>
              <a:gd name="connsiteX1667" fmla="*/ 4234 w 5219"/>
              <a:gd name="connsiteY1667" fmla="*/ 4234 w 5219"/>
              <a:gd name="connsiteX1668" fmla="*/ 4234 w 5219"/>
              <a:gd name="connsiteY1668" fmla="*/ 4234 w 5219"/>
              <a:gd name="connsiteX1669" fmla="*/ 4234 w 5219"/>
              <a:gd name="connsiteY1669" fmla="*/ 4234 w 5219"/>
              <a:gd name="connsiteX1670" fmla="*/ 4234 w 5219"/>
              <a:gd name="connsiteY1670" fmla="*/ 4234 w 5219"/>
              <a:gd name="connsiteX1671" fmla="*/ 4234 w 5219"/>
              <a:gd name="connsiteY1671" fmla="*/ 4234 w 5219"/>
              <a:gd name="connsiteX1672" fmla="*/ 4234 w 5219"/>
              <a:gd name="connsiteY1672" fmla="*/ 4234 w 5219"/>
              <a:gd name="connsiteX1673" fmla="*/ 4234 w 5219"/>
              <a:gd name="connsiteY1673" fmla="*/ 4234 w 5219"/>
              <a:gd name="connsiteX1674" fmla="*/ 4234 w 5219"/>
              <a:gd name="connsiteY1674" fmla="*/ 4234 w 5219"/>
              <a:gd name="connsiteX1675" fmla="*/ 4234 w 5219"/>
              <a:gd name="connsiteY1675" fmla="*/ 4234 w 5219"/>
              <a:gd name="connsiteX1676" fmla="*/ 4234 w 5219"/>
              <a:gd name="connsiteY1676" fmla="*/ 4234 w 5219"/>
              <a:gd name="connsiteX1677" fmla="*/ 4234 w 5219"/>
              <a:gd name="connsiteY1677" fmla="*/ 4234 w 5219"/>
              <a:gd name="connsiteX1678" fmla="*/ 4234 w 5219"/>
              <a:gd name="connsiteY1678" fmla="*/ 4234 w 5219"/>
              <a:gd name="connsiteX1679" fmla="*/ 4234 w 5219"/>
              <a:gd name="connsiteY1679" fmla="*/ 4234 w 5219"/>
              <a:gd name="connsiteX1680" fmla="*/ 4234 w 5219"/>
              <a:gd name="connsiteY1680" fmla="*/ 4234 w 5219"/>
              <a:gd name="connsiteX1681" fmla="*/ 4234 w 5219"/>
              <a:gd name="connsiteY1681" fmla="*/ 4234 w 5219"/>
              <a:gd name="connsiteX1682" fmla="*/ 4234 w 5219"/>
              <a:gd name="connsiteY1682" fmla="*/ 4234 w 5219"/>
              <a:gd name="connsiteX1683" fmla="*/ 4234 w 5219"/>
              <a:gd name="connsiteY1683" fmla="*/ 4234 w 5219"/>
              <a:gd name="connsiteX1684" fmla="*/ 4234 w 5219"/>
              <a:gd name="connsiteY1684" fmla="*/ 4234 w 5219"/>
              <a:gd name="connsiteX1685" fmla="*/ 4234 w 5219"/>
              <a:gd name="connsiteY1685" fmla="*/ 4234 w 5219"/>
              <a:gd name="connsiteX1686" fmla="*/ 4234 w 5219"/>
              <a:gd name="connsiteY1686" fmla="*/ 4234 w 5219"/>
              <a:gd name="connsiteX1687" fmla="*/ 4234 w 5219"/>
              <a:gd name="connsiteY1687" fmla="*/ 4234 w 5219"/>
              <a:gd name="connsiteX1688" fmla="*/ 4234 w 5219"/>
              <a:gd name="connsiteY1688" fmla="*/ 4234 w 5219"/>
              <a:gd name="connsiteX1689" fmla="*/ 4234 w 5219"/>
              <a:gd name="connsiteY1689" fmla="*/ 4234 w 5219"/>
              <a:gd name="connsiteX1690" fmla="*/ 4234 w 5219"/>
              <a:gd name="connsiteY1690" fmla="*/ 4234 w 5219"/>
              <a:gd name="connsiteX1691" fmla="*/ 4234 w 5219"/>
              <a:gd name="connsiteY1691" fmla="*/ 4234 w 5219"/>
              <a:gd name="connsiteX1692" fmla="*/ 4234 w 5219"/>
              <a:gd name="connsiteY1692" fmla="*/ 4234 w 5219"/>
              <a:gd name="connsiteX1693" fmla="*/ 4234 w 5219"/>
              <a:gd name="connsiteY1693" fmla="*/ 4234 w 5219"/>
              <a:gd name="connsiteX1694" fmla="*/ 4234 w 5219"/>
              <a:gd name="connsiteY1694" fmla="*/ 4234 w 5219"/>
              <a:gd name="connsiteX1695" fmla="*/ 4234 w 5219"/>
              <a:gd name="connsiteY1695" fmla="*/ 4234 w 5219"/>
              <a:gd name="connsiteX1696" fmla="*/ 4234 w 5219"/>
              <a:gd name="connsiteY1696" fmla="*/ 4234 w 5219"/>
              <a:gd name="connsiteX1697" fmla="*/ 4234 w 5219"/>
              <a:gd name="connsiteY1697" fmla="*/ 4234 w 5219"/>
              <a:gd name="connsiteX1698" fmla="*/ 4234 w 5219"/>
              <a:gd name="connsiteY1698" fmla="*/ 4234 w 5219"/>
              <a:gd name="connsiteX1699" fmla="*/ 4234 w 5219"/>
              <a:gd name="connsiteY1699" fmla="*/ 4234 w 5219"/>
              <a:gd name="connsiteX1700" fmla="*/ 4234 w 5219"/>
              <a:gd name="connsiteY1700" fmla="*/ 4234 w 5219"/>
              <a:gd name="connsiteX1701" fmla="*/ 4234 w 5219"/>
              <a:gd name="connsiteY1701" fmla="*/ 4234 w 5219"/>
              <a:gd name="connsiteX1702" fmla="*/ 4234 w 5219"/>
              <a:gd name="connsiteY1702" fmla="*/ 4234 w 5219"/>
              <a:gd name="connsiteX1703" fmla="*/ 4234 w 5219"/>
              <a:gd name="connsiteY1703" fmla="*/ 4234 w 5219"/>
              <a:gd name="connsiteX1704" fmla="*/ 4234 w 5219"/>
              <a:gd name="connsiteY1704" fmla="*/ 4234 w 5219"/>
              <a:gd name="connsiteX1705" fmla="*/ 4234 w 5219"/>
              <a:gd name="connsiteY1705" fmla="*/ 4234 w 5219"/>
              <a:gd name="connsiteX1706" fmla="*/ 4234 w 5219"/>
              <a:gd name="connsiteY1706" fmla="*/ 4234 w 5219"/>
              <a:gd name="connsiteX1707" fmla="*/ 4234 w 5219"/>
              <a:gd name="connsiteY1707" fmla="*/ 4234 w 5219"/>
              <a:gd name="connsiteX1708" fmla="*/ 4234 w 5219"/>
              <a:gd name="connsiteY1708" fmla="*/ 4234 w 5219"/>
              <a:gd name="connsiteX1709" fmla="*/ 4234 w 5219"/>
              <a:gd name="connsiteY1709" fmla="*/ 4234 w 5219"/>
              <a:gd name="connsiteX1710" fmla="*/ 4234 w 5219"/>
              <a:gd name="connsiteY1710" fmla="*/ 4234 w 5219"/>
              <a:gd name="connsiteX1711" fmla="*/ 4234 w 5219"/>
              <a:gd name="connsiteY1711" fmla="*/ 4234 w 5219"/>
              <a:gd name="connsiteX1712" fmla="*/ 4234 w 5219"/>
              <a:gd name="connsiteY1712" fmla="*/ 4234 w 5219"/>
              <a:gd name="connsiteX1713" fmla="*/ 4234 w 5219"/>
              <a:gd name="connsiteY1713" fmla="*/ 4234 w 5219"/>
              <a:gd name="connsiteX1714" fmla="*/ 4234 w 5219"/>
              <a:gd name="connsiteY1714" fmla="*/ 4234 w 5219"/>
              <a:gd name="connsiteX1715" fmla="*/ 4234 w 5219"/>
              <a:gd name="connsiteY1715" fmla="*/ 4234 w 5219"/>
              <a:gd name="connsiteX1716" fmla="*/ 4234 w 5219"/>
              <a:gd name="connsiteY1716" fmla="*/ 4234 w 5219"/>
              <a:gd name="connsiteX1717" fmla="*/ 4234 w 5219"/>
              <a:gd name="connsiteY1717" fmla="*/ 4234 w 5219"/>
              <a:gd name="connsiteX1718" fmla="*/ 4234 w 5219"/>
              <a:gd name="connsiteY1718" fmla="*/ 4234 w 5219"/>
              <a:gd name="connsiteX1719" fmla="*/ 4234 w 5219"/>
              <a:gd name="connsiteY1719" fmla="*/ 4234 w 5219"/>
              <a:gd name="connsiteX1720" fmla="*/ 4234 w 5219"/>
              <a:gd name="connsiteY1720" fmla="*/ 4234 w 5219"/>
              <a:gd name="connsiteX1721" fmla="*/ 4234 w 5219"/>
              <a:gd name="connsiteY1721" fmla="*/ 4234 w 5219"/>
              <a:gd name="connsiteX1722" fmla="*/ 4234 w 5219"/>
              <a:gd name="connsiteY1722" fmla="*/ 4234 w 5219"/>
              <a:gd name="connsiteX1723" fmla="*/ 4234 w 5219"/>
              <a:gd name="connsiteY1723" fmla="*/ 4234 w 5219"/>
              <a:gd name="connsiteX1724" fmla="*/ 4234 w 5219"/>
              <a:gd name="connsiteY1724" fmla="*/ 4234 w 5219"/>
              <a:gd name="connsiteX1725" fmla="*/ 4234 w 5219"/>
              <a:gd name="connsiteY1725" fmla="*/ 4234 w 5219"/>
              <a:gd name="connsiteX1726" fmla="*/ 4234 w 5219"/>
              <a:gd name="connsiteY1726" fmla="*/ 4234 w 5219"/>
              <a:gd name="connsiteX1727" fmla="*/ 4234 w 5219"/>
              <a:gd name="connsiteY1727" fmla="*/ 4234 w 5219"/>
              <a:gd name="connsiteX1728" fmla="*/ 4234 w 5219"/>
              <a:gd name="connsiteY1728" fmla="*/ 4234 w 5219"/>
              <a:gd name="connsiteX1729" fmla="*/ 4234 w 5219"/>
              <a:gd name="connsiteY1729" fmla="*/ 4234 w 5219"/>
              <a:gd name="connsiteX1730" fmla="*/ 4234 w 5219"/>
              <a:gd name="connsiteY1730" fmla="*/ 4234 w 5219"/>
              <a:gd name="connsiteX1731" fmla="*/ 4234 w 5219"/>
              <a:gd name="connsiteY1731" fmla="*/ 4234 w 5219"/>
              <a:gd name="connsiteX1732" fmla="*/ 4234 w 5219"/>
              <a:gd name="connsiteY1732" fmla="*/ 4234 w 5219"/>
              <a:gd name="connsiteX1733" fmla="*/ 4234 w 5219"/>
              <a:gd name="connsiteY1733" fmla="*/ 4234 w 5219"/>
              <a:gd name="connsiteX1734" fmla="*/ 4234 w 5219"/>
              <a:gd name="connsiteY1734" fmla="*/ 4234 w 5219"/>
              <a:gd name="connsiteX1735" fmla="*/ 4234 w 5219"/>
              <a:gd name="connsiteY1735" fmla="*/ 4234 w 5219"/>
              <a:gd name="connsiteX1736" fmla="*/ 4234 w 5219"/>
              <a:gd name="connsiteY1736" fmla="*/ 4234 w 5219"/>
              <a:gd name="connsiteX1737" fmla="*/ 4234 w 5219"/>
              <a:gd name="connsiteY1737" fmla="*/ 4234 w 5219"/>
              <a:gd name="connsiteX1738" fmla="*/ 4234 w 5219"/>
              <a:gd name="connsiteY1738" fmla="*/ 4234 w 5219"/>
              <a:gd name="connsiteX1739" fmla="*/ 4234 w 5219"/>
              <a:gd name="connsiteY1739" fmla="*/ 4234 w 5219"/>
              <a:gd name="connsiteX1740" fmla="*/ 4234 w 5219"/>
              <a:gd name="connsiteY1740" fmla="*/ 4234 w 5219"/>
              <a:gd name="connsiteX1741" fmla="*/ 4234 w 5219"/>
              <a:gd name="connsiteY1741" fmla="*/ 4234 w 5219"/>
              <a:gd name="connsiteX1742" fmla="*/ 4234 w 5219"/>
              <a:gd name="connsiteY1742" fmla="*/ 4234 w 5219"/>
              <a:gd name="connsiteX1743" fmla="*/ 4234 w 5219"/>
              <a:gd name="connsiteY1743" fmla="*/ 4234 w 5219"/>
              <a:gd name="connsiteX1744" fmla="*/ 4234 w 5219"/>
              <a:gd name="connsiteY1744" fmla="*/ 4234 w 5219"/>
              <a:gd name="connsiteX1745" fmla="*/ 4234 w 5219"/>
              <a:gd name="connsiteY1745" fmla="*/ 4234 w 5219"/>
              <a:gd name="connsiteX1746" fmla="*/ 4234 w 5219"/>
              <a:gd name="connsiteY1746" fmla="*/ 4234 w 5219"/>
              <a:gd name="connsiteX1747" fmla="*/ 4234 w 5219"/>
              <a:gd name="connsiteY1747" fmla="*/ 4234 w 5219"/>
              <a:gd name="connsiteX1748" fmla="*/ 4234 w 5219"/>
              <a:gd name="connsiteY1748" fmla="*/ 4234 w 5219"/>
              <a:gd name="connsiteX1749" fmla="*/ 4234 w 5219"/>
              <a:gd name="connsiteY1749" fmla="*/ 4234 w 5219"/>
              <a:gd name="connsiteX1750" fmla="*/ 4234 w 5219"/>
              <a:gd name="connsiteY1750" fmla="*/ 4234 w 5219"/>
              <a:gd name="connsiteX1751" fmla="*/ 4234 w 5219"/>
              <a:gd name="connsiteY1751" fmla="*/ 4234 w 5219"/>
              <a:gd name="connsiteX1752" fmla="*/ 4234 w 5219"/>
              <a:gd name="connsiteY1752" fmla="*/ 4234 w 5219"/>
              <a:gd name="connsiteX1753" fmla="*/ 4234 w 5219"/>
              <a:gd name="connsiteY1753" fmla="*/ 4234 w 5219"/>
              <a:gd name="connsiteX1754" fmla="*/ 4234 w 5219"/>
              <a:gd name="connsiteY1754" fmla="*/ 4234 w 5219"/>
              <a:gd name="connsiteX1755" fmla="*/ 4234 w 5219"/>
              <a:gd name="connsiteY1755" fmla="*/ 4234 w 5219"/>
              <a:gd name="connsiteX1756" fmla="*/ 4234 w 5219"/>
              <a:gd name="connsiteY1756" fmla="*/ 4234 w 5219"/>
              <a:gd name="connsiteX1757" fmla="*/ 4234 w 5219"/>
              <a:gd name="connsiteY1757" fmla="*/ 4234 w 5219"/>
              <a:gd name="connsiteX1758" fmla="*/ 4234 w 5219"/>
              <a:gd name="connsiteY1758" fmla="*/ 4234 w 5219"/>
              <a:gd name="connsiteX1759" fmla="*/ 4234 w 5219"/>
              <a:gd name="connsiteY1759" fmla="*/ 4234 w 5219"/>
              <a:gd name="connsiteX1760" fmla="*/ 4234 w 5219"/>
              <a:gd name="connsiteY1760" fmla="*/ 4234 w 5219"/>
              <a:gd name="connsiteX1761" fmla="*/ 4234 w 5219"/>
              <a:gd name="connsiteY1761" fmla="*/ 4234 w 5219"/>
              <a:gd name="connsiteX1762" fmla="*/ 4234 w 5219"/>
              <a:gd name="connsiteY1762" fmla="*/ 4234 w 5219"/>
              <a:gd name="connsiteX1763" fmla="*/ 4234 w 5219"/>
              <a:gd name="connsiteY1763" fmla="*/ 4234 w 5219"/>
              <a:gd name="connsiteX1764" fmla="*/ 4234 w 5219"/>
              <a:gd name="connsiteY1764" fmla="*/ 4234 w 5219"/>
              <a:gd name="connsiteX1765" fmla="*/ 4234 w 5219"/>
              <a:gd name="connsiteY1765" fmla="*/ 4234 w 5219"/>
              <a:gd name="connsiteX1766" fmla="*/ 4234 w 5219"/>
              <a:gd name="connsiteY1766" fmla="*/ 4234 w 5219"/>
              <a:gd name="connsiteX1767" fmla="*/ 4234 w 5219"/>
              <a:gd name="connsiteY1767" fmla="*/ 4234 w 5219"/>
              <a:gd name="connsiteX1768" fmla="*/ 4234 w 5219"/>
              <a:gd name="connsiteY1768" fmla="*/ 4234 w 5219"/>
              <a:gd name="connsiteX1769" fmla="*/ 4234 w 5219"/>
              <a:gd name="connsiteY1769" fmla="*/ 4234 w 5219"/>
              <a:gd name="connsiteX1770" fmla="*/ 4234 w 5219"/>
              <a:gd name="connsiteY1770" fmla="*/ 4234 w 5219"/>
              <a:gd name="connsiteX1771" fmla="*/ 4234 w 5219"/>
              <a:gd name="connsiteY1771" fmla="*/ 4234 w 5219"/>
              <a:gd name="connsiteX1772" fmla="*/ 4234 w 5219"/>
              <a:gd name="connsiteY1772" fmla="*/ 4234 w 5219"/>
              <a:gd name="connsiteX1773" fmla="*/ 4234 w 5219"/>
              <a:gd name="connsiteY1773" fmla="*/ 4234 w 5219"/>
              <a:gd name="connsiteX1774" fmla="*/ 4234 w 5219"/>
              <a:gd name="connsiteY1774" fmla="*/ 4234 w 5219"/>
              <a:gd name="connsiteX1775" fmla="*/ 4234 w 5219"/>
              <a:gd name="connsiteY1775" fmla="*/ 4234 w 5219"/>
              <a:gd name="connsiteX1776" fmla="*/ 4234 w 5219"/>
              <a:gd name="connsiteY1776" fmla="*/ 4234 w 5219"/>
              <a:gd name="connsiteX1777" fmla="*/ 4234 w 5219"/>
              <a:gd name="connsiteY1777" fmla="*/ 4234 w 5219"/>
              <a:gd name="connsiteX1778" fmla="*/ 4234 w 5219"/>
              <a:gd name="connsiteY1778" fmla="*/ 4234 w 5219"/>
              <a:gd name="connsiteX1779" fmla="*/ 4234 w 5219"/>
              <a:gd name="connsiteY1779" fmla="*/ 4234 w 5219"/>
              <a:gd name="connsiteX1780" fmla="*/ 4234 w 5219"/>
              <a:gd name="connsiteY1780" fmla="*/ 4234 w 5219"/>
              <a:gd name="connsiteX1781" fmla="*/ 4234 w 5219"/>
              <a:gd name="connsiteY1781" fmla="*/ 4234 w 5219"/>
              <a:gd name="connsiteX1782" fmla="*/ 4234 w 5219"/>
              <a:gd name="connsiteY1782" fmla="*/ 4234 w 5219"/>
              <a:gd name="connsiteX1783" fmla="*/ 4234 w 5219"/>
              <a:gd name="connsiteY1783" fmla="*/ 4234 w 5219"/>
              <a:gd name="connsiteX1784" fmla="*/ 4234 w 5219"/>
              <a:gd name="connsiteY1784" fmla="*/ 4234 w 5219"/>
              <a:gd name="connsiteX1785" fmla="*/ 4234 w 5219"/>
              <a:gd name="connsiteY1785" fmla="*/ 4234 w 5219"/>
              <a:gd name="connsiteX1786" fmla="*/ 4234 w 5219"/>
              <a:gd name="connsiteY1786" fmla="*/ 4234 w 5219"/>
              <a:gd name="connsiteX1787" fmla="*/ 4234 w 5219"/>
              <a:gd name="connsiteY1787" fmla="*/ 4234 w 5219"/>
              <a:gd name="connsiteX1788" fmla="*/ 4234 w 5219"/>
              <a:gd name="connsiteY1788" fmla="*/ 4234 w 5219"/>
              <a:gd name="connsiteX1789" fmla="*/ 4234 w 5219"/>
              <a:gd name="connsiteY1789" fmla="*/ 4234 w 5219"/>
              <a:gd name="connsiteX1790" fmla="*/ 4234 w 5219"/>
              <a:gd name="connsiteY1790" fmla="*/ 4234 w 5219"/>
              <a:gd name="connsiteX1791" fmla="*/ 4234 w 5219"/>
              <a:gd name="connsiteY1791" fmla="*/ 4234 w 5219"/>
              <a:gd name="connsiteX1792" fmla="*/ 4234 w 5219"/>
              <a:gd name="connsiteY1792" fmla="*/ 4234 w 5219"/>
              <a:gd name="connsiteX1793" fmla="*/ 4234 w 5219"/>
              <a:gd name="connsiteY1793" fmla="*/ 4234 w 5219"/>
              <a:gd name="connsiteX1794" fmla="*/ 4234 w 5219"/>
              <a:gd name="connsiteY1794" fmla="*/ 4234 w 5219"/>
              <a:gd name="connsiteX1795" fmla="*/ 4234 w 5219"/>
              <a:gd name="connsiteY1795" fmla="*/ 4234 w 5219"/>
              <a:gd name="connsiteX1796" fmla="*/ 4234 w 5219"/>
              <a:gd name="connsiteY1796" fmla="*/ 4234 w 5219"/>
              <a:gd name="connsiteX1797" fmla="*/ 4234 w 5219"/>
              <a:gd name="connsiteY1797" fmla="*/ 4234 w 5219"/>
              <a:gd name="connsiteX1798" fmla="*/ 4234 w 5219"/>
              <a:gd name="connsiteY1798" fmla="*/ 4234 w 5219"/>
              <a:gd name="connsiteX1799" fmla="*/ 4234 w 5219"/>
              <a:gd name="connsiteY1799" fmla="*/ 4234 w 5219"/>
              <a:gd name="connsiteX1800" fmla="*/ 4234 w 5219"/>
              <a:gd name="connsiteY1800" fmla="*/ 4234 w 5219"/>
              <a:gd name="connsiteX1801" fmla="*/ 4234 w 5219"/>
              <a:gd name="connsiteY1801" fmla="*/ 4234 w 5219"/>
              <a:gd name="connsiteX1802" fmla="*/ 4234 w 5219"/>
              <a:gd name="connsiteY1802" fmla="*/ 4234 w 5219"/>
              <a:gd name="connsiteX1803" fmla="*/ 4234 w 5219"/>
              <a:gd name="connsiteY1803" fmla="*/ 4234 w 5219"/>
              <a:gd name="connsiteX1804" fmla="*/ 4234 w 5219"/>
              <a:gd name="connsiteY1804" fmla="*/ 4234 w 5219"/>
              <a:gd name="connsiteX1805" fmla="*/ 4234 w 5219"/>
              <a:gd name="connsiteY1805" fmla="*/ 4234 w 5219"/>
              <a:gd name="connsiteX1806" fmla="*/ 4234 w 5219"/>
              <a:gd name="connsiteY1806" fmla="*/ 4234 w 5219"/>
              <a:gd name="connsiteX1807" fmla="*/ 4234 w 5219"/>
              <a:gd name="connsiteY1807" fmla="*/ 4234 w 5219"/>
              <a:gd name="connsiteX1808" fmla="*/ 4234 w 5219"/>
              <a:gd name="connsiteY1808" fmla="*/ 4234 w 5219"/>
              <a:gd name="connsiteX1809" fmla="*/ 4234 w 5219"/>
              <a:gd name="connsiteY1809" fmla="*/ 4234 w 5219"/>
              <a:gd name="connsiteX1810" fmla="*/ 4234 w 5219"/>
              <a:gd name="connsiteY1810" fmla="*/ 4234 w 5219"/>
              <a:gd name="connsiteX1811" fmla="*/ 4234 w 5219"/>
              <a:gd name="connsiteY1811" fmla="*/ 4234 w 5219"/>
              <a:gd name="connsiteX1812" fmla="*/ 4234 w 5219"/>
              <a:gd name="connsiteY1812" fmla="*/ 4234 w 5219"/>
              <a:gd name="connsiteX1813" fmla="*/ 4234 w 5219"/>
              <a:gd name="connsiteY1813" fmla="*/ 4234 w 5219"/>
              <a:gd name="connsiteX1814" fmla="*/ 4234 w 5219"/>
              <a:gd name="connsiteY1814" fmla="*/ 4234 w 5219"/>
              <a:gd name="connsiteX1815" fmla="*/ 4234 w 5219"/>
              <a:gd name="connsiteY1815" fmla="*/ 4234 w 5219"/>
              <a:gd name="connsiteX1816" fmla="*/ 4234 w 5219"/>
              <a:gd name="connsiteY1816" fmla="*/ 4234 w 5219"/>
              <a:gd name="connsiteX1817" fmla="*/ 4234 w 5219"/>
              <a:gd name="connsiteY1817" fmla="*/ 4234 w 5219"/>
              <a:gd name="connsiteX1818" fmla="*/ 4234 w 5219"/>
              <a:gd name="connsiteY1818" fmla="*/ 4234 w 5219"/>
              <a:gd name="connsiteX1819" fmla="*/ 4234 w 5219"/>
              <a:gd name="connsiteY1819" fmla="*/ 4234 w 5219"/>
              <a:gd name="connsiteX1820" fmla="*/ 4234 w 5219"/>
              <a:gd name="connsiteY1820" fmla="*/ 4234 w 5219"/>
              <a:gd name="connsiteX1821" fmla="*/ 4234 w 5219"/>
              <a:gd name="connsiteY1821" fmla="*/ 4234 w 5219"/>
              <a:gd name="connsiteX1822" fmla="*/ 4234 w 5219"/>
              <a:gd name="connsiteY1822" fmla="*/ 4234 w 5219"/>
              <a:gd name="connsiteX1823" fmla="*/ 4234 w 5219"/>
              <a:gd name="connsiteY1823" fmla="*/ 4234 w 5219"/>
              <a:gd name="connsiteX1824" fmla="*/ 4234 w 5219"/>
              <a:gd name="connsiteY1824" fmla="*/ 4234 w 5219"/>
              <a:gd name="connsiteX1825" fmla="*/ 4234 w 5219"/>
              <a:gd name="connsiteY1825" fmla="*/ 4234 w 5219"/>
              <a:gd name="connsiteX1826" fmla="*/ 4234 w 5219"/>
              <a:gd name="connsiteY1826" fmla="*/ 4234 w 5219"/>
              <a:gd name="connsiteX1827" fmla="*/ 4234 w 5219"/>
              <a:gd name="connsiteY1827" fmla="*/ 4234 w 5219"/>
              <a:gd name="connsiteX1828" fmla="*/ 4234 w 5219"/>
              <a:gd name="connsiteY1828" fmla="*/ 4234 w 5219"/>
              <a:gd name="connsiteX1829" fmla="*/ 4234 w 5219"/>
              <a:gd name="connsiteY1829" fmla="*/ 4234 w 5219"/>
              <a:gd name="connsiteX1830" fmla="*/ 4234 w 5219"/>
              <a:gd name="connsiteY1830" fmla="*/ 4234 w 5219"/>
              <a:gd name="connsiteX1831" fmla="*/ 4234 w 5219"/>
              <a:gd name="connsiteY1831" fmla="*/ 4234 w 5219"/>
              <a:gd name="connsiteX1832" fmla="*/ 4234 w 5219"/>
              <a:gd name="connsiteY1832" fmla="*/ 4234 w 5219"/>
              <a:gd name="connsiteX1833" fmla="*/ 4234 w 5219"/>
              <a:gd name="connsiteY1833" fmla="*/ 4234 w 5219"/>
              <a:gd name="connsiteX1834" fmla="*/ 4234 w 5219"/>
              <a:gd name="connsiteY1834" fmla="*/ 4234 w 5219"/>
              <a:gd name="connsiteX1835" fmla="*/ 4234 w 5219"/>
              <a:gd name="connsiteY1835" fmla="*/ 4234 w 5219"/>
              <a:gd name="connsiteX1836" fmla="*/ 4234 w 5219"/>
              <a:gd name="connsiteY1836" fmla="*/ 4234 w 5219"/>
              <a:gd name="connsiteX1837" fmla="*/ 4234 w 5219"/>
              <a:gd name="connsiteY1837" fmla="*/ 4234 w 5219"/>
              <a:gd name="connsiteX1838" fmla="*/ 4234 w 5219"/>
              <a:gd name="connsiteY1838" fmla="*/ 4234 w 5219"/>
              <a:gd name="connsiteX1839" fmla="*/ 4234 w 5219"/>
              <a:gd name="connsiteY1839" fmla="*/ 4234 w 5219"/>
              <a:gd name="connsiteX1840" fmla="*/ 4234 w 5219"/>
              <a:gd name="connsiteY1840" fmla="*/ 4234 w 5219"/>
              <a:gd name="connsiteX1841" fmla="*/ 4234 w 5219"/>
              <a:gd name="connsiteY1841" fmla="*/ 4234 w 5219"/>
              <a:gd name="connsiteX1842" fmla="*/ 4234 w 5219"/>
              <a:gd name="connsiteY1842" fmla="*/ 4234 w 5219"/>
              <a:gd name="connsiteX1843" fmla="*/ 4234 w 5219"/>
              <a:gd name="connsiteY1843" fmla="*/ 4234 w 5219"/>
              <a:gd name="connsiteX1844" fmla="*/ 4234 w 5219"/>
              <a:gd name="connsiteY1844" fmla="*/ 4234 w 5219"/>
              <a:gd name="connsiteX1845" fmla="*/ 4234 w 5219"/>
              <a:gd name="connsiteY1845" fmla="*/ 4234 w 5219"/>
              <a:gd name="connsiteX1846" fmla="*/ 4234 w 5219"/>
              <a:gd name="connsiteY1846" fmla="*/ 4234 w 5219"/>
              <a:gd name="connsiteX1847" fmla="*/ 4234 w 5219"/>
              <a:gd name="connsiteY1847" fmla="*/ 4234 w 5219"/>
              <a:gd name="connsiteX1848" fmla="*/ 4234 w 5219"/>
              <a:gd name="connsiteY1848" fmla="*/ 4234 w 5219"/>
              <a:gd name="connsiteX1849" fmla="*/ 4234 w 5219"/>
              <a:gd name="connsiteY1849" fmla="*/ 4234 w 5219"/>
              <a:gd name="connsiteX1850" fmla="*/ 4234 w 5219"/>
              <a:gd name="connsiteY1850" fmla="*/ 4234 w 5219"/>
              <a:gd name="connsiteX1851" fmla="*/ 4234 w 5219"/>
              <a:gd name="connsiteY1851" fmla="*/ 4234 w 5219"/>
              <a:gd name="connsiteX1852" fmla="*/ 4234 w 5219"/>
              <a:gd name="connsiteY1852" fmla="*/ 4234 w 5219"/>
              <a:gd name="connsiteX1853" fmla="*/ 4234 w 5219"/>
              <a:gd name="connsiteY1853" fmla="*/ 4234 w 5219"/>
              <a:gd name="connsiteX1854" fmla="*/ 4234 w 5219"/>
              <a:gd name="connsiteY1854" fmla="*/ 4234 w 5219"/>
              <a:gd name="connsiteX1855" fmla="*/ 4234 w 5219"/>
              <a:gd name="connsiteY1855" fmla="*/ 4234 w 5219"/>
              <a:gd name="connsiteX1856" fmla="*/ 4234 w 5219"/>
              <a:gd name="connsiteY1856" fmla="*/ 4234 w 5219"/>
              <a:gd name="connsiteX1857" fmla="*/ 4234 w 5219"/>
              <a:gd name="connsiteY1857" fmla="*/ 4234 w 5219"/>
              <a:gd name="connsiteX1858" fmla="*/ 4234 w 5219"/>
              <a:gd name="connsiteY1858" fmla="*/ 4234 w 5219"/>
              <a:gd name="connsiteX1859" fmla="*/ 4234 w 5219"/>
              <a:gd name="connsiteY1859" fmla="*/ 4234 w 5219"/>
              <a:gd name="connsiteX1860" fmla="*/ 4234 w 5219"/>
              <a:gd name="connsiteY1860" fmla="*/ 4234 w 5219"/>
              <a:gd name="connsiteX1861" fmla="*/ 4234 w 5219"/>
              <a:gd name="connsiteY1861" fmla="*/ 4234 w 5219"/>
              <a:gd name="connsiteX1862" fmla="*/ 4234 w 5219"/>
              <a:gd name="connsiteY1862" fmla="*/ 4234 w 5219"/>
              <a:gd name="connsiteX1863" fmla="*/ 4234 w 5219"/>
              <a:gd name="connsiteY1863" fmla="*/ 4234 w 5219"/>
              <a:gd name="connsiteX1864" fmla="*/ 4234 w 5219"/>
              <a:gd name="connsiteY1864" fmla="*/ 4234 w 5219"/>
              <a:gd name="connsiteX1865" fmla="*/ 4234 w 5219"/>
              <a:gd name="connsiteY1865" fmla="*/ 4234 w 5219"/>
              <a:gd name="connsiteX1866" fmla="*/ 4234 w 5219"/>
              <a:gd name="connsiteY1866" fmla="*/ 4234 w 5219"/>
              <a:gd name="connsiteX1867" fmla="*/ 4234 w 5219"/>
              <a:gd name="connsiteY1867" fmla="*/ 4234 w 5219"/>
              <a:gd name="connsiteX1868" fmla="*/ 4234 w 5219"/>
              <a:gd name="connsiteY1868" fmla="*/ 4234 w 5219"/>
              <a:gd name="connsiteX1869" fmla="*/ 4234 w 5219"/>
              <a:gd name="connsiteY1869" fmla="*/ 4234 w 5219"/>
              <a:gd name="connsiteX1870" fmla="*/ 4234 w 5219"/>
              <a:gd name="connsiteY1870" fmla="*/ 4234 w 5219"/>
              <a:gd name="connsiteX1871" fmla="*/ 4234 w 5219"/>
              <a:gd name="connsiteY1871" fmla="*/ 4234 w 5219"/>
              <a:gd name="connsiteX1872" fmla="*/ 4234 w 5219"/>
              <a:gd name="connsiteY1872" fmla="*/ 4234 w 5219"/>
              <a:gd name="connsiteX1873" fmla="*/ 4234 w 5219"/>
              <a:gd name="connsiteY1873" fmla="*/ 4234 w 5219"/>
              <a:gd name="connsiteX1874" fmla="*/ 4234 w 5219"/>
              <a:gd name="connsiteY1874" fmla="*/ 4234 w 5219"/>
              <a:gd name="connsiteX1875" fmla="*/ 4234 w 5219"/>
              <a:gd name="connsiteY1875" fmla="*/ 4234 w 5219"/>
              <a:gd name="connsiteX1876" fmla="*/ 4234 w 5219"/>
              <a:gd name="connsiteY1876" fmla="*/ 4234 w 5219"/>
              <a:gd name="connsiteX1877" fmla="*/ 4234 w 5219"/>
              <a:gd name="connsiteY1877" fmla="*/ 4234 w 5219"/>
              <a:gd name="connsiteX1878" fmla="*/ 4234 w 5219"/>
              <a:gd name="connsiteY1878" fmla="*/ 4234 w 5219"/>
              <a:gd name="connsiteX1879" fmla="*/ 4234 w 5219"/>
              <a:gd name="connsiteY1879" fmla="*/ 4234 w 5219"/>
              <a:gd name="connsiteX1880" fmla="*/ 4234 w 5219"/>
              <a:gd name="connsiteY1880" fmla="*/ 4234 w 5219"/>
              <a:gd name="connsiteX1881" fmla="*/ 4234 w 5219"/>
              <a:gd name="connsiteY1881" fmla="*/ 4234 w 5219"/>
              <a:gd name="connsiteX1882" fmla="*/ 4234 w 5219"/>
              <a:gd name="connsiteY1882" fmla="*/ 4234 w 5219"/>
              <a:gd name="connsiteX1883" fmla="*/ 4234 w 5219"/>
              <a:gd name="connsiteY1883" fmla="*/ 4234 w 5219"/>
              <a:gd name="connsiteX1884" fmla="*/ 4234 w 5219"/>
              <a:gd name="connsiteY1884" fmla="*/ 4234 w 5219"/>
              <a:gd name="connsiteX1885" fmla="*/ 4234 w 5219"/>
              <a:gd name="connsiteY1885" fmla="*/ 4234 w 5219"/>
              <a:gd name="connsiteX1886" fmla="*/ 4234 w 5219"/>
              <a:gd name="connsiteY1886" fmla="*/ 4234 w 5219"/>
              <a:gd name="connsiteX1887" fmla="*/ 4234 w 5219"/>
              <a:gd name="connsiteY1887" fmla="*/ 4234 w 5219"/>
              <a:gd name="connsiteX1888" fmla="*/ 4234 w 5219"/>
              <a:gd name="connsiteY1888" fmla="*/ 4234 w 5219"/>
              <a:gd name="connsiteX1889" fmla="*/ 4234 w 5219"/>
              <a:gd name="connsiteY1889" fmla="*/ 4234 w 5219"/>
              <a:gd name="connsiteX1890" fmla="*/ 4234 w 5219"/>
              <a:gd name="connsiteY1890" fmla="*/ 4234 w 5219"/>
              <a:gd name="connsiteX1891" fmla="*/ 4234 w 5219"/>
              <a:gd name="connsiteY1891" fmla="*/ 4234 w 5219"/>
              <a:gd name="connsiteX1892" fmla="*/ 4234 w 5219"/>
              <a:gd name="connsiteY1892" fmla="*/ 4234 w 5219"/>
              <a:gd name="connsiteX1893" fmla="*/ 4234 w 5219"/>
              <a:gd name="connsiteY1893" fmla="*/ 4234 w 5219"/>
              <a:gd name="connsiteX1894" fmla="*/ 4234 w 5219"/>
              <a:gd name="connsiteY1894" fmla="*/ 4234 w 5219"/>
              <a:gd name="connsiteX1895" fmla="*/ 4234 w 5219"/>
              <a:gd name="connsiteY1895" fmla="*/ 4234 w 5219"/>
              <a:gd name="connsiteX1896" fmla="*/ 4234 w 5219"/>
              <a:gd name="connsiteY1896" fmla="*/ 4234 w 5219"/>
              <a:gd name="connsiteX1897" fmla="*/ 4234 w 5219"/>
              <a:gd name="connsiteY1897" fmla="*/ 4234 w 5219"/>
              <a:gd name="connsiteX1898" fmla="*/ 4234 w 5219"/>
              <a:gd name="connsiteY1898" fmla="*/ 4234 w 5219"/>
              <a:gd name="connsiteX1899" fmla="*/ 4234 w 5219"/>
              <a:gd name="connsiteY1899" fmla="*/ 4234 w 5219"/>
              <a:gd name="connsiteX1900" fmla="*/ 4234 w 5219"/>
              <a:gd name="connsiteY1900" fmla="*/ 4234 w 5219"/>
              <a:gd name="connsiteX1901" fmla="*/ 4234 w 5219"/>
              <a:gd name="connsiteY1901" fmla="*/ 4234 w 5219"/>
              <a:gd name="connsiteX1902" fmla="*/ 4234 w 5219"/>
              <a:gd name="connsiteY1902" fmla="*/ 4234 w 5219"/>
              <a:gd name="connsiteX1903" fmla="*/ 4234 w 5219"/>
              <a:gd name="connsiteY1903" fmla="*/ 4234 w 5219"/>
              <a:gd name="connsiteX1904" fmla="*/ 4234 w 5219"/>
              <a:gd name="connsiteY1904" fmla="*/ 4234 w 5219"/>
              <a:gd name="connsiteX1905" fmla="*/ 4234 w 5219"/>
              <a:gd name="connsiteY1905" fmla="*/ 4234 w 5219"/>
              <a:gd name="connsiteX1906" fmla="*/ 4234 w 5219"/>
              <a:gd name="connsiteY1906" fmla="*/ 4234 w 5219"/>
              <a:gd name="connsiteX1907" fmla="*/ 4234 w 5219"/>
              <a:gd name="connsiteY1907" fmla="*/ 4234 w 5219"/>
              <a:gd name="connsiteX1908" fmla="*/ 4234 w 5219"/>
              <a:gd name="connsiteY1908" fmla="*/ 4234 w 5219"/>
              <a:gd name="connsiteX1909" fmla="*/ 4234 w 5219"/>
              <a:gd name="connsiteY1909" fmla="*/ 4234 w 5219"/>
              <a:gd name="connsiteX1910" fmla="*/ 4234 w 5219"/>
              <a:gd name="connsiteY1910" fmla="*/ 4234 w 5219"/>
              <a:gd name="connsiteX1911" fmla="*/ 4234 w 5219"/>
              <a:gd name="connsiteY1911" fmla="*/ 4234 w 5219"/>
              <a:gd name="connsiteX1912" fmla="*/ 4234 w 5219"/>
              <a:gd name="connsiteY1912" fmla="*/ 4234 w 5219"/>
              <a:gd name="connsiteX1913" fmla="*/ 4234 w 5219"/>
              <a:gd name="connsiteY1913" fmla="*/ 4234 w 5219"/>
              <a:gd name="connsiteX1914" fmla="*/ 4234 w 5219"/>
              <a:gd name="connsiteY1914" fmla="*/ 4234 w 5219"/>
              <a:gd name="connsiteX1915" fmla="*/ 4234 w 5219"/>
              <a:gd name="connsiteY1915" fmla="*/ 4234 w 5219"/>
              <a:gd name="connsiteX1916" fmla="*/ 4234 w 5219"/>
              <a:gd name="connsiteY1916" fmla="*/ 4234 w 5219"/>
              <a:gd name="connsiteX1917" fmla="*/ 4234 w 5219"/>
              <a:gd name="connsiteY1917" fmla="*/ 4234 w 5219"/>
              <a:gd name="connsiteX1918" fmla="*/ 4234 w 5219"/>
              <a:gd name="connsiteY1918" fmla="*/ 4234 w 5219"/>
              <a:gd name="connsiteX1919" fmla="*/ 4234 w 5219"/>
              <a:gd name="connsiteY1919" fmla="*/ 4234 w 5219"/>
              <a:gd name="connsiteX1920" fmla="*/ 4234 w 5219"/>
              <a:gd name="connsiteY1920" fmla="*/ 4234 w 5219"/>
              <a:gd name="connsiteX1921" fmla="*/ 4234 w 5219"/>
              <a:gd name="connsiteY1921" fmla="*/ 4234 w 5219"/>
              <a:gd name="connsiteX1922" fmla="*/ 4234 w 5219"/>
              <a:gd name="connsiteY1922" fmla="*/ 4234 w 5219"/>
              <a:gd name="connsiteX1923" fmla="*/ 4234 w 5219"/>
              <a:gd name="connsiteY1923" fmla="*/ 4234 w 5219"/>
              <a:gd name="connsiteX1924" fmla="*/ 4234 w 5219"/>
              <a:gd name="connsiteY1924" fmla="*/ 4234 w 5219"/>
              <a:gd name="connsiteX1925" fmla="*/ 4234 w 5219"/>
              <a:gd name="connsiteY1925" fmla="*/ 4234 w 5219"/>
              <a:gd name="connsiteX1926" fmla="*/ 4234 w 5219"/>
              <a:gd name="connsiteY1926" fmla="*/ 4234 w 5219"/>
              <a:gd name="connsiteX1927" fmla="*/ 4234 w 5219"/>
              <a:gd name="connsiteY1927" fmla="*/ 4234 w 5219"/>
              <a:gd name="connsiteX1928" fmla="*/ 4234 w 5219"/>
              <a:gd name="connsiteY1928" fmla="*/ 4234 w 5219"/>
              <a:gd name="connsiteX1929" fmla="*/ 4234 w 5219"/>
              <a:gd name="connsiteY1929" fmla="*/ 4234 w 5219"/>
              <a:gd name="connsiteX1930" fmla="*/ 4234 w 5219"/>
              <a:gd name="connsiteY1930" fmla="*/ 4234 w 5219"/>
              <a:gd name="connsiteX1931" fmla="*/ 4234 w 5219"/>
              <a:gd name="connsiteY1931" fmla="*/ 4234 w 5219"/>
              <a:gd name="connsiteX1932" fmla="*/ 4234 w 5219"/>
              <a:gd name="connsiteY1932" fmla="*/ 4234 w 5219"/>
              <a:gd name="connsiteX1933" fmla="*/ 4234 w 5219"/>
              <a:gd name="connsiteY1933" fmla="*/ 4234 w 5219"/>
              <a:gd name="connsiteX1934" fmla="*/ 4234 w 5219"/>
              <a:gd name="connsiteY1934" fmla="*/ 4234 w 5219"/>
              <a:gd name="connsiteX1935" fmla="*/ 4234 w 5219"/>
              <a:gd name="connsiteY1935" fmla="*/ 4234 w 5219"/>
              <a:gd name="connsiteX1936" fmla="*/ 4234 w 5219"/>
              <a:gd name="connsiteY1936" fmla="*/ 4234 w 5219"/>
              <a:gd name="connsiteX1937" fmla="*/ 4234 w 5219"/>
              <a:gd name="connsiteY1937" fmla="*/ 4234 w 5219"/>
              <a:gd name="connsiteX1938" fmla="*/ 4234 w 5219"/>
              <a:gd name="connsiteY1938" fmla="*/ 4234 w 5219"/>
              <a:gd name="connsiteX1939" fmla="*/ 4234 w 5219"/>
              <a:gd name="connsiteY1939" fmla="*/ 4234 w 5219"/>
              <a:gd name="connsiteX1940" fmla="*/ 4234 w 5219"/>
              <a:gd name="connsiteY1940" fmla="*/ 4234 w 5219"/>
              <a:gd name="connsiteX1941" fmla="*/ 4234 w 5219"/>
              <a:gd name="connsiteY1941" fmla="*/ 4234 w 5219"/>
              <a:gd name="connsiteX1942" fmla="*/ 4234 w 5219"/>
              <a:gd name="connsiteY1942" fmla="*/ 4234 w 5219"/>
              <a:gd name="connsiteX1943" fmla="*/ 4234 w 5219"/>
              <a:gd name="connsiteY1943" fmla="*/ 4234 w 5219"/>
              <a:gd name="connsiteX1944" fmla="*/ 4234 w 5219"/>
              <a:gd name="connsiteY1944" fmla="*/ 4234 w 5219"/>
              <a:gd name="connsiteX1945" fmla="*/ 4234 w 5219"/>
              <a:gd name="connsiteY1945" fmla="*/ 4234 w 5219"/>
              <a:gd name="connsiteX1946" fmla="*/ 4234 w 5219"/>
              <a:gd name="connsiteY1946" fmla="*/ 4234 w 5219"/>
              <a:gd name="connsiteX1947" fmla="*/ 4234 w 5219"/>
              <a:gd name="connsiteY1947" fmla="*/ 4234 w 5219"/>
              <a:gd name="connsiteX1948" fmla="*/ 4234 w 5219"/>
              <a:gd name="connsiteY1948" fmla="*/ 4234 w 5219"/>
              <a:gd name="connsiteX1949" fmla="*/ 4234 w 5219"/>
              <a:gd name="connsiteY1949" fmla="*/ 4234 w 5219"/>
              <a:gd name="connsiteX1950" fmla="*/ 4234 w 5219"/>
              <a:gd name="connsiteY1950" fmla="*/ 4234 w 5219"/>
              <a:gd name="connsiteX1951" fmla="*/ 4234 w 5219"/>
              <a:gd name="connsiteY1951" fmla="*/ 4234 w 5219"/>
              <a:gd name="connsiteX1952" fmla="*/ 4234 w 5219"/>
              <a:gd name="connsiteY1952" fmla="*/ 4234 w 5219"/>
              <a:gd name="connsiteX1953" fmla="*/ 4234 w 5219"/>
              <a:gd name="connsiteY1953" fmla="*/ 4234 w 5219"/>
              <a:gd name="connsiteX1954" fmla="*/ 4234 w 5219"/>
              <a:gd name="connsiteY1954" fmla="*/ 4234 w 5219"/>
              <a:gd name="connsiteX1955" fmla="*/ 4234 w 5219"/>
              <a:gd name="connsiteY1955" fmla="*/ 4234 w 5219"/>
              <a:gd name="connsiteX1956" fmla="*/ 4234 w 5219"/>
              <a:gd name="connsiteY1956" fmla="*/ 4234 w 5219"/>
              <a:gd name="connsiteX1957" fmla="*/ 4234 w 5219"/>
              <a:gd name="connsiteY1957" fmla="*/ 4234 w 5219"/>
              <a:gd name="connsiteX1958" fmla="*/ 4234 w 5219"/>
              <a:gd name="connsiteY1958" fmla="*/ 4234 w 5219"/>
              <a:gd name="connsiteX1959" fmla="*/ 4234 w 5219"/>
              <a:gd name="connsiteY1959" fmla="*/ 4234 w 5219"/>
              <a:gd name="connsiteX1960" fmla="*/ 4234 w 5219"/>
              <a:gd name="connsiteY1960" fmla="*/ 4234 w 5219"/>
              <a:gd name="connsiteX1961" fmla="*/ 4234 w 5219"/>
              <a:gd name="connsiteY1961" fmla="*/ 4234 w 5219"/>
              <a:gd name="connsiteX1962" fmla="*/ 4234 w 5219"/>
              <a:gd name="connsiteY1962" fmla="*/ 4234 w 5219"/>
              <a:gd name="connsiteX1963" fmla="*/ 4234 w 5219"/>
              <a:gd name="connsiteY1963" fmla="*/ 4234 w 5219"/>
              <a:gd name="connsiteX1964" fmla="*/ 4234 w 5219"/>
              <a:gd name="connsiteY1964" fmla="*/ 4234 w 5219"/>
              <a:gd name="connsiteX1965" fmla="*/ 4234 w 5219"/>
              <a:gd name="connsiteY1965" fmla="*/ 4234 w 5219"/>
              <a:gd name="connsiteX1966" fmla="*/ 4234 w 5219"/>
              <a:gd name="connsiteY1966" fmla="*/ 4234 w 5219"/>
              <a:gd name="connsiteX1967" fmla="*/ 4234 w 5219"/>
              <a:gd name="connsiteY1967" fmla="*/ 4234 w 5219"/>
              <a:gd name="connsiteX1968" fmla="*/ 4234 w 5219"/>
              <a:gd name="connsiteY1968" fmla="*/ 4234 w 5219"/>
              <a:gd name="connsiteX1969" fmla="*/ 4234 w 5219"/>
              <a:gd name="connsiteY1969" fmla="*/ 4234 w 5219"/>
              <a:gd name="connsiteX1970" fmla="*/ 4234 w 5219"/>
              <a:gd name="connsiteY1970" fmla="*/ 4234 w 5219"/>
              <a:gd name="connsiteX1971" fmla="*/ 4234 w 5219"/>
              <a:gd name="connsiteY1971" fmla="*/ 4234 w 5219"/>
              <a:gd name="connsiteX1972" fmla="*/ 4234 w 5219"/>
              <a:gd name="connsiteY1972" fmla="*/ 4234 w 5219"/>
              <a:gd name="connsiteX1973" fmla="*/ 4234 w 5219"/>
              <a:gd name="connsiteY1973" fmla="*/ 4234 w 5219"/>
              <a:gd name="connsiteX1974" fmla="*/ 4234 w 5219"/>
              <a:gd name="connsiteY1974" fmla="*/ 4234 w 5219"/>
              <a:gd name="connsiteX1975" fmla="*/ 4234 w 5219"/>
              <a:gd name="connsiteY1975" fmla="*/ 4234 w 5219"/>
              <a:gd name="connsiteX1976" fmla="*/ 4234 w 5219"/>
              <a:gd name="connsiteY1976" fmla="*/ 4234 w 5219"/>
              <a:gd name="connsiteX1977" fmla="*/ 4234 w 5219"/>
              <a:gd name="connsiteY1977" fmla="*/ 4234 w 5219"/>
              <a:gd name="connsiteX1978" fmla="*/ 4234 w 5219"/>
              <a:gd name="connsiteY1978" fmla="*/ 4234 w 5219"/>
              <a:gd name="connsiteX1979" fmla="*/ 4234 w 5219"/>
              <a:gd name="connsiteY1979" fmla="*/ 4234 w 5219"/>
              <a:gd name="connsiteX1980" fmla="*/ 4234 w 5219"/>
              <a:gd name="connsiteY1980" fmla="*/ 4234 w 5219"/>
              <a:gd name="connsiteX1981" fmla="*/ 4234 w 5219"/>
              <a:gd name="connsiteY1981" fmla="*/ 4234 w 5219"/>
              <a:gd name="connsiteX1982" fmla="*/ 4234 w 5219"/>
              <a:gd name="connsiteY1982" fmla="*/ 4234 w 5219"/>
              <a:gd name="connsiteX1983" fmla="*/ 4234 w 5219"/>
              <a:gd name="connsiteY1983" fmla="*/ 4234 w 5219"/>
              <a:gd name="connsiteX1984" fmla="*/ 4234 w 5219"/>
              <a:gd name="connsiteY1984" fmla="*/ 4234 w 5219"/>
              <a:gd name="connsiteX1985" fmla="*/ 4234 w 5219"/>
              <a:gd name="connsiteY1985" fmla="*/ 4234 w 5219"/>
              <a:gd name="connsiteX1986" fmla="*/ 4234 w 5219"/>
              <a:gd name="connsiteY1986" fmla="*/ 4234 w 5219"/>
              <a:gd name="connsiteX1987" fmla="*/ 4234 w 5219"/>
              <a:gd name="connsiteY1987" fmla="*/ 4234 w 5219"/>
              <a:gd name="connsiteX1988" fmla="*/ 4234 w 5219"/>
              <a:gd name="connsiteY1988" fmla="*/ 4234 w 5219"/>
              <a:gd name="connsiteX1989" fmla="*/ 4234 w 5219"/>
              <a:gd name="connsiteY1989" fmla="*/ 4234 w 5219"/>
              <a:gd name="connsiteX1990" fmla="*/ 4234 w 5219"/>
              <a:gd name="connsiteY1990" fmla="*/ 4234 w 5219"/>
              <a:gd name="connsiteX1991" fmla="*/ 4234 w 5219"/>
              <a:gd name="connsiteY1991" fmla="*/ 4234 w 5219"/>
              <a:gd name="connsiteX1992" fmla="*/ 4234 w 5219"/>
              <a:gd name="connsiteY1992" fmla="*/ 4234 w 5219"/>
              <a:gd name="connsiteX1993" fmla="*/ 4234 w 5219"/>
              <a:gd name="connsiteY1993" fmla="*/ 4234 w 5219"/>
              <a:gd name="connsiteX1994" fmla="*/ 4234 w 5219"/>
              <a:gd name="connsiteY1994" fmla="*/ 4234 w 5219"/>
              <a:gd name="connsiteX1995" fmla="*/ 4234 w 5219"/>
              <a:gd name="connsiteY1995" fmla="*/ 4234 w 5219"/>
              <a:gd name="connsiteX1996" fmla="*/ 4234 w 5219"/>
              <a:gd name="connsiteY1996" fmla="*/ 4234 w 5219"/>
              <a:gd name="connsiteX1997" fmla="*/ 4234 w 5219"/>
              <a:gd name="connsiteY1997" fmla="*/ 4234 w 5219"/>
              <a:gd name="connsiteX1998" fmla="*/ 4234 w 5219"/>
              <a:gd name="connsiteY1998" fmla="*/ 4234 w 5219"/>
              <a:gd name="connsiteX1999" fmla="*/ 4234 w 5219"/>
              <a:gd name="connsiteY1999" fmla="*/ 4234 w 5219"/>
              <a:gd name="connsiteX2000" fmla="*/ 4234 w 5219"/>
              <a:gd name="connsiteY2000" fmla="*/ 4234 w 5219"/>
              <a:gd name="connsiteX2001" fmla="*/ 4234 w 5219"/>
              <a:gd name="connsiteY2001" fmla="*/ 4234 w 5219"/>
              <a:gd name="connsiteX2002" fmla="*/ 4234 w 5219"/>
              <a:gd name="connsiteY2002" fmla="*/ 4234 w 5219"/>
              <a:gd name="connsiteX2003" fmla="*/ 4234 w 5219"/>
              <a:gd name="connsiteY2003" fmla="*/ 4234 w 5219"/>
              <a:gd name="connsiteX2004" fmla="*/ 4234 w 5219"/>
              <a:gd name="connsiteY2004" fmla="*/ 4234 w 5219"/>
              <a:gd name="connsiteX2005" fmla="*/ 4234 w 5219"/>
              <a:gd name="connsiteY2005" fmla="*/ 4234 w 5219"/>
              <a:gd name="connsiteX2006" fmla="*/ 4234 w 5219"/>
              <a:gd name="connsiteY2006" fmla="*/ 4234 w 5219"/>
              <a:gd name="connsiteX2007" fmla="*/ 4234 w 5219"/>
              <a:gd name="connsiteY2007" fmla="*/ 4234 w 5219"/>
              <a:gd name="connsiteX2008" fmla="*/ 4234 w 5219"/>
              <a:gd name="connsiteY2008" fmla="*/ 4234 w 5219"/>
              <a:gd name="connsiteX2009" fmla="*/ 4234 w 5219"/>
              <a:gd name="connsiteY2009" fmla="*/ 4234 w 5219"/>
              <a:gd name="connsiteX2010" fmla="*/ 4234 w 5219"/>
              <a:gd name="connsiteY2010" fmla="*/ 4234 w 5219"/>
              <a:gd name="connsiteX2011" fmla="*/ 4234 w 5219"/>
              <a:gd name="connsiteY2011" fmla="*/ 4234 w 5219"/>
              <a:gd name="connsiteX2012" fmla="*/ 4234 w 5219"/>
              <a:gd name="connsiteY2012" fmla="*/ 4234 w 5219"/>
              <a:gd name="connsiteX2013" fmla="*/ 4234 w 5219"/>
              <a:gd name="connsiteY2013" fmla="*/ 4234 w 5219"/>
              <a:gd name="connsiteX2014" fmla="*/ 4234 w 5219"/>
              <a:gd name="connsiteY2014" fmla="*/ 4234 w 5219"/>
              <a:gd name="connsiteX2015" fmla="*/ 4234 w 5219"/>
              <a:gd name="connsiteY2015" fmla="*/ 4234 w 5219"/>
              <a:gd name="connsiteX2016" fmla="*/ 4234 w 5219"/>
              <a:gd name="connsiteY2016" fmla="*/ 4234 w 5219"/>
              <a:gd name="connsiteX2017" fmla="*/ 4234 w 5219"/>
              <a:gd name="connsiteY2017" fmla="*/ 4234 w 5219"/>
              <a:gd name="connsiteX2018" fmla="*/ 4234 w 5219"/>
              <a:gd name="connsiteY2018" fmla="*/ 4234 w 5219"/>
              <a:gd name="connsiteX2019" fmla="*/ 4234 w 5219"/>
              <a:gd name="connsiteY2019" fmla="*/ 4234 w 5219"/>
              <a:gd name="connsiteX2020" fmla="*/ 4234 w 5219"/>
              <a:gd name="connsiteY2020" fmla="*/ 4234 w 5219"/>
              <a:gd name="connsiteX2021" fmla="*/ 4234 w 5219"/>
              <a:gd name="connsiteY2021" fmla="*/ 4234 w 5219"/>
              <a:gd name="connsiteX2022" fmla="*/ 4234 w 5219"/>
              <a:gd name="connsiteY2022" fmla="*/ 4234 w 5219"/>
              <a:gd name="connsiteX2023" fmla="*/ 4234 w 5219"/>
              <a:gd name="connsiteY2023" fmla="*/ 4234 w 5219"/>
              <a:gd name="connsiteX2024" fmla="*/ 4234 w 5219"/>
              <a:gd name="connsiteY2024" fmla="*/ 4234 w 5219"/>
              <a:gd name="connsiteX2025" fmla="*/ 4234 w 5219"/>
              <a:gd name="connsiteY2025" fmla="*/ 4234 w 5219"/>
              <a:gd name="connsiteX2026" fmla="*/ 4234 w 5219"/>
              <a:gd name="connsiteY2026" fmla="*/ 4234 w 5219"/>
              <a:gd name="connsiteX2027" fmla="*/ 4234 w 5219"/>
              <a:gd name="connsiteY2027" fmla="*/ 4234 w 5219"/>
              <a:gd name="connsiteX2028" fmla="*/ 4234 w 5219"/>
              <a:gd name="connsiteY2028" fmla="*/ 4234 w 5219"/>
              <a:gd name="connsiteX2029" fmla="*/ 4234 w 5219"/>
              <a:gd name="connsiteY2029" fmla="*/ 4234 w 5219"/>
              <a:gd name="connsiteX2030" fmla="*/ 4234 w 5219"/>
              <a:gd name="connsiteY2030" fmla="*/ 4234 w 5219"/>
              <a:gd name="connsiteX2031" fmla="*/ 4234 w 5219"/>
              <a:gd name="connsiteY2031" fmla="*/ 4234 w 5219"/>
              <a:gd name="connsiteX2032" fmla="*/ 4234 w 5219"/>
              <a:gd name="connsiteY2032" fmla="*/ 4234 w 5219"/>
              <a:gd name="connsiteX2033" fmla="*/ 4234 w 5219"/>
              <a:gd name="connsiteY2033" fmla="*/ 4234 w 5219"/>
              <a:gd name="connsiteX2034" fmla="*/ 4234 w 5219"/>
              <a:gd name="connsiteY2034" fmla="*/ 4234 w 5219"/>
              <a:gd name="connsiteX2035" fmla="*/ 4234 w 5219"/>
              <a:gd name="connsiteY2035" fmla="*/ 4234 w 5219"/>
              <a:gd name="connsiteX2036" fmla="*/ 4234 w 5219"/>
              <a:gd name="connsiteY2036" fmla="*/ 4234 w 5219"/>
              <a:gd name="connsiteX2037" fmla="*/ 4234 w 5219"/>
              <a:gd name="connsiteY2037" fmla="*/ 4234 w 5219"/>
              <a:gd name="connsiteX2038" fmla="*/ 4234 w 5219"/>
              <a:gd name="connsiteY2038" fmla="*/ 4234 w 5219"/>
              <a:gd name="connsiteX2039" fmla="*/ 4234 w 5219"/>
              <a:gd name="connsiteY2039" fmla="*/ 4234 w 5219"/>
              <a:gd name="connsiteX2040" fmla="*/ 4234 w 5219"/>
              <a:gd name="connsiteY2040" fmla="*/ 4234 w 5219"/>
              <a:gd name="connsiteX2041" fmla="*/ 4234 w 5219"/>
              <a:gd name="connsiteY2041" fmla="*/ 4234 w 5219"/>
              <a:gd name="connsiteX2042" fmla="*/ 4234 w 5219"/>
              <a:gd name="connsiteY2042" fmla="*/ 4234 w 5219"/>
              <a:gd name="connsiteX2043" fmla="*/ 4234 w 5219"/>
              <a:gd name="connsiteY2043" fmla="*/ 4234 w 5219"/>
              <a:gd name="connsiteX2044" fmla="*/ 4234 w 5219"/>
              <a:gd name="connsiteY2044" fmla="*/ 4234 w 5219"/>
              <a:gd name="connsiteX2045" fmla="*/ 4234 w 5219"/>
              <a:gd name="connsiteY2045" fmla="*/ 4234 w 5219"/>
              <a:gd name="connsiteX2046" fmla="*/ 4234 w 5219"/>
              <a:gd name="connsiteY2046" fmla="*/ 4234 w 5219"/>
              <a:gd name="connsiteX2047" fmla="*/ 4234 w 5219"/>
              <a:gd name="connsiteY2047" fmla="*/ 4234 w 5219"/>
              <a:gd name="connsiteX2048" fmla="*/ 4234 w 5219"/>
              <a:gd name="connsiteY2048" fmla="*/ 4234 w 5219"/>
              <a:gd name="connsiteX2049" fmla="*/ 4234 w 5219"/>
              <a:gd name="connsiteY2049" fmla="*/ 4234 w 5219"/>
              <a:gd name="connsiteX2050" fmla="*/ 4234 w 5219"/>
              <a:gd name="connsiteY2050" fmla="*/ 4234 w 5219"/>
              <a:gd name="connsiteX2051" fmla="*/ 4234 w 5219"/>
              <a:gd name="connsiteY2051" fmla="*/ 4234 w 5219"/>
              <a:gd name="connsiteX2052" fmla="*/ 4234 w 5219"/>
              <a:gd name="connsiteY2052" fmla="*/ 4234 w 5219"/>
              <a:gd name="connsiteX2053" fmla="*/ 4234 w 5219"/>
              <a:gd name="connsiteY2053" fmla="*/ 4234 w 5219"/>
              <a:gd name="connsiteX2054" fmla="*/ 4234 w 5219"/>
              <a:gd name="connsiteY2054" fmla="*/ 4234 w 5219"/>
              <a:gd name="connsiteX2055" fmla="*/ 4234 w 5219"/>
              <a:gd name="connsiteY2055" fmla="*/ 4234 w 5219"/>
              <a:gd name="connsiteX2056" fmla="*/ 4234 w 5219"/>
              <a:gd name="connsiteY2056" fmla="*/ 4234 w 5219"/>
              <a:gd name="connsiteX2057" fmla="*/ 4234 w 5219"/>
              <a:gd name="connsiteY2057" fmla="*/ 4234 w 5219"/>
              <a:gd name="connsiteX2058" fmla="*/ 4234 w 5219"/>
              <a:gd name="connsiteY2058" fmla="*/ 4234 w 5219"/>
              <a:gd name="connsiteX2059" fmla="*/ 4234 w 5219"/>
              <a:gd name="connsiteY2059" fmla="*/ 4234 w 5219"/>
              <a:gd name="connsiteX2060" fmla="*/ 4234 w 5219"/>
              <a:gd name="connsiteY2060" fmla="*/ 4234 w 5219"/>
              <a:gd name="connsiteX2061" fmla="*/ 4234 w 5219"/>
              <a:gd name="connsiteY2061" fmla="*/ 4234 w 5219"/>
              <a:gd name="connsiteX2062" fmla="*/ 4234 w 5219"/>
              <a:gd name="connsiteY2062" fmla="*/ 4234 w 5219"/>
              <a:gd name="connsiteX2063" fmla="*/ 4234 w 5219"/>
              <a:gd name="connsiteY2063" fmla="*/ 4234 w 5219"/>
              <a:gd name="connsiteX2064" fmla="*/ 4234 w 5219"/>
              <a:gd name="connsiteY2064" fmla="*/ 4234 w 5219"/>
              <a:gd name="connsiteX2065" fmla="*/ 4234 w 5219"/>
              <a:gd name="connsiteY2065" fmla="*/ 4234 w 5219"/>
              <a:gd name="connsiteX2066" fmla="*/ 4234 w 5219"/>
              <a:gd name="connsiteY2066" fmla="*/ 4234 w 5219"/>
              <a:gd name="connsiteX2067" fmla="*/ 4234 w 5219"/>
              <a:gd name="connsiteY2067" fmla="*/ 4234 w 5219"/>
              <a:gd name="connsiteX2068" fmla="*/ 4234 w 5219"/>
              <a:gd name="connsiteY2068" fmla="*/ 4234 w 5219"/>
              <a:gd name="connsiteX2069" fmla="*/ 4234 w 5219"/>
              <a:gd name="connsiteY2069" fmla="*/ 4234 w 5219"/>
              <a:gd name="connsiteX2070" fmla="*/ 4234 w 5219"/>
              <a:gd name="connsiteY2070" fmla="*/ 4234 w 5219"/>
              <a:gd name="connsiteX2071" fmla="*/ 4234 w 5219"/>
              <a:gd name="connsiteY2071" fmla="*/ 4234 w 5219"/>
              <a:gd name="connsiteX2072" fmla="*/ 4234 w 5219"/>
              <a:gd name="connsiteY2072" fmla="*/ 4234 w 5219"/>
              <a:gd name="connsiteX2073" fmla="*/ 4234 w 5219"/>
              <a:gd name="connsiteY2073" fmla="*/ 4234 w 5219"/>
              <a:gd name="connsiteX2074" fmla="*/ 4234 w 5219"/>
              <a:gd name="connsiteY2074" fmla="*/ 4234 w 5219"/>
              <a:gd name="connsiteX2075" fmla="*/ 4234 w 5219"/>
              <a:gd name="connsiteY2075" fmla="*/ 4234 w 5219"/>
              <a:gd name="connsiteX2076" fmla="*/ 4234 w 5219"/>
              <a:gd name="connsiteY2076" fmla="*/ 4234 w 5219"/>
              <a:gd name="connsiteX2077" fmla="*/ 4234 w 5219"/>
              <a:gd name="connsiteY2077" fmla="*/ 4234 w 5219"/>
              <a:gd name="connsiteX2078" fmla="*/ 4234 w 5219"/>
              <a:gd name="connsiteY2078" fmla="*/ 4234 w 5219"/>
              <a:gd name="connsiteX2079" fmla="*/ 4234 w 5219"/>
              <a:gd name="connsiteY2079" fmla="*/ 4234 w 5219"/>
              <a:gd name="connsiteX2080" fmla="*/ 4234 w 5219"/>
              <a:gd name="connsiteY2080" fmla="*/ 4234 w 5219"/>
              <a:gd name="connsiteX2081" fmla="*/ 4234 w 5219"/>
              <a:gd name="connsiteY2081" fmla="*/ 4234 w 5219"/>
              <a:gd name="connsiteX2082" fmla="*/ 4234 w 5219"/>
              <a:gd name="connsiteY2082" fmla="*/ 4234 w 5219"/>
              <a:gd name="connsiteX2083" fmla="*/ 4234 w 5219"/>
              <a:gd name="connsiteY2083" fmla="*/ 4234 w 5219"/>
              <a:gd name="connsiteX2084" fmla="*/ 4234 w 5219"/>
              <a:gd name="connsiteY2084" fmla="*/ 4234 w 5219"/>
              <a:gd name="connsiteX2085" fmla="*/ 4234 w 5219"/>
              <a:gd name="connsiteY2085" fmla="*/ 4234 w 5219"/>
              <a:gd name="connsiteX2086" fmla="*/ 4234 w 5219"/>
              <a:gd name="connsiteY2086" fmla="*/ 4234 w 5219"/>
              <a:gd name="connsiteX2087" fmla="*/ 4234 w 5219"/>
              <a:gd name="connsiteY2087" fmla="*/ 4234 w 5219"/>
              <a:gd name="connsiteX2088" fmla="*/ 4234 w 5219"/>
              <a:gd name="connsiteY2088" fmla="*/ 4234 w 5219"/>
              <a:gd name="connsiteX2089" fmla="*/ 4234 w 5219"/>
              <a:gd name="connsiteY2089" fmla="*/ 4234 w 5219"/>
              <a:gd name="connsiteX2090" fmla="*/ 4234 w 5219"/>
              <a:gd name="connsiteY2090" fmla="*/ 4234 w 5219"/>
              <a:gd name="connsiteX2091" fmla="*/ 4234 w 5219"/>
              <a:gd name="connsiteY2091" fmla="*/ 4234 w 5219"/>
              <a:gd name="connsiteX2092" fmla="*/ 4234 w 5219"/>
              <a:gd name="connsiteY2092" fmla="*/ 4234 w 5219"/>
              <a:gd name="connsiteX2093" fmla="*/ 4234 w 5219"/>
              <a:gd name="connsiteY2093" fmla="*/ 4234 w 5219"/>
              <a:gd name="connsiteX2094" fmla="*/ 4234 w 5219"/>
              <a:gd name="connsiteY2094" fmla="*/ 4234 w 5219"/>
              <a:gd name="connsiteX2095" fmla="*/ 4234 w 5219"/>
              <a:gd name="connsiteY2095" fmla="*/ 4234 w 5219"/>
              <a:gd name="connsiteX2096" fmla="*/ 4234 w 5219"/>
              <a:gd name="connsiteY2096" fmla="*/ 4234 w 5219"/>
              <a:gd name="connsiteX2097" fmla="*/ 4234 w 5219"/>
              <a:gd name="connsiteY2097" fmla="*/ 4234 w 5219"/>
              <a:gd name="connsiteX2098" fmla="*/ 4234 w 5219"/>
              <a:gd name="connsiteY2098" fmla="*/ 4234 w 5219"/>
              <a:gd name="connsiteX2099" fmla="*/ 4234 w 5219"/>
              <a:gd name="connsiteY2099" fmla="*/ 4234 w 5219"/>
              <a:gd name="connsiteX2100" fmla="*/ 4234 w 5219"/>
              <a:gd name="connsiteY2100" fmla="*/ 4234 w 5219"/>
              <a:gd name="connsiteX2101" fmla="*/ 4234 w 5219"/>
              <a:gd name="connsiteY2101" fmla="*/ 4234 w 5219"/>
              <a:gd name="connsiteX2102" fmla="*/ 4234 w 5219"/>
              <a:gd name="connsiteY2102" fmla="*/ 4234 w 5219"/>
              <a:gd name="connsiteX2103" fmla="*/ 4234 w 5219"/>
              <a:gd name="connsiteY2103" fmla="*/ 4234 w 5219"/>
              <a:gd name="connsiteX2104" fmla="*/ 4234 w 5219"/>
              <a:gd name="connsiteY2104" fmla="*/ 4234 w 5219"/>
              <a:gd name="connsiteX2105" fmla="*/ 4234 w 5219"/>
              <a:gd name="connsiteY2105" fmla="*/ 4234 w 5219"/>
              <a:gd name="connsiteX2106" fmla="*/ 4234 w 5219"/>
              <a:gd name="connsiteY2106" fmla="*/ 4234 w 5219"/>
              <a:gd name="connsiteX2107" fmla="*/ 4234 w 5219"/>
              <a:gd name="connsiteY2107" fmla="*/ 4234 w 5219"/>
              <a:gd name="connsiteX2108" fmla="*/ 4234 w 5219"/>
              <a:gd name="connsiteY2108" fmla="*/ 4234 w 5219"/>
              <a:gd name="connsiteX2109" fmla="*/ 4234 w 5219"/>
              <a:gd name="connsiteY2109" fmla="*/ 4234 w 5219"/>
              <a:gd name="connsiteX2110" fmla="*/ 4234 w 5219"/>
              <a:gd name="connsiteY2110" fmla="*/ 4234 w 5219"/>
              <a:gd name="connsiteX2111" fmla="*/ 4234 w 5219"/>
              <a:gd name="connsiteY2111" fmla="*/ 4234 w 5219"/>
              <a:gd name="connsiteX2112" fmla="*/ 4234 w 5219"/>
              <a:gd name="connsiteY2112" fmla="*/ 4234 w 5219"/>
              <a:gd name="connsiteX2113" fmla="*/ 4234 w 5219"/>
              <a:gd name="connsiteY2113" fmla="*/ 4234 w 5219"/>
              <a:gd name="connsiteX2114" fmla="*/ 4234 w 5219"/>
              <a:gd name="connsiteY2114" fmla="*/ 4234 w 5219"/>
              <a:gd name="connsiteX2115" fmla="*/ 4234 w 5219"/>
              <a:gd name="connsiteY2115" fmla="*/ 4234 w 5219"/>
              <a:gd name="connsiteX2116" fmla="*/ 4234 w 5219"/>
              <a:gd name="connsiteY2116" fmla="*/ 4234 w 5219"/>
              <a:gd name="connsiteX2117" fmla="*/ 4234 w 5219"/>
              <a:gd name="connsiteY2117" fmla="*/ 4234 w 5219"/>
              <a:gd name="connsiteX2118" fmla="*/ 4234 w 5219"/>
              <a:gd name="connsiteY2118" fmla="*/ 4234 w 5219"/>
              <a:gd name="connsiteX2119" fmla="*/ 4234 w 5219"/>
              <a:gd name="connsiteY2119" fmla="*/ 4234 w 5219"/>
              <a:gd name="connsiteX2120" fmla="*/ 4234 w 5219"/>
              <a:gd name="connsiteY2120" fmla="*/ 4234 w 5219"/>
              <a:gd name="connsiteX2121" fmla="*/ 4234 w 5219"/>
              <a:gd name="connsiteY2121" fmla="*/ 4234 w 5219"/>
              <a:gd name="connsiteX2122" fmla="*/ 4234 w 5219"/>
              <a:gd name="connsiteY2122" fmla="*/ 4234 w 5219"/>
              <a:gd name="connsiteX2123" fmla="*/ 4234 w 5219"/>
              <a:gd name="connsiteY2123" fmla="*/ 4234 w 5219"/>
              <a:gd name="connsiteX2124" fmla="*/ 4234 w 5219"/>
              <a:gd name="connsiteY2124" fmla="*/ 4234 w 5219"/>
              <a:gd name="connsiteX2125" fmla="*/ 4234 w 5219"/>
              <a:gd name="connsiteY2125" fmla="*/ 4234 w 5219"/>
              <a:gd name="connsiteX2126" fmla="*/ 4234 w 5219"/>
              <a:gd name="connsiteY2126" fmla="*/ 4234 w 5219"/>
              <a:gd name="connsiteX2127" fmla="*/ 4234 w 5219"/>
              <a:gd name="connsiteY2127" fmla="*/ 4234 w 5219"/>
              <a:gd name="connsiteX2128" fmla="*/ 4234 w 5219"/>
              <a:gd name="connsiteY2128" fmla="*/ 4234 w 5219"/>
              <a:gd name="connsiteX2129" fmla="*/ 4234 w 5219"/>
              <a:gd name="connsiteY2129" fmla="*/ 4234 w 5219"/>
              <a:gd name="connsiteX2130" fmla="*/ 4234 w 5219"/>
              <a:gd name="connsiteY2130" fmla="*/ 4234 w 5219"/>
              <a:gd name="connsiteX2131" fmla="*/ 4234 w 5219"/>
              <a:gd name="connsiteY2131" fmla="*/ 4234 w 5219"/>
              <a:gd name="connsiteX2132" fmla="*/ 4234 w 5219"/>
              <a:gd name="connsiteY2132" fmla="*/ 4234 w 5219"/>
              <a:gd name="connsiteX2133" fmla="*/ 4234 w 5219"/>
              <a:gd name="connsiteY2133" fmla="*/ 4234 w 5219"/>
              <a:gd name="connsiteX2134" fmla="*/ 4234 w 5219"/>
              <a:gd name="connsiteY2134" fmla="*/ 4234 w 5219"/>
              <a:gd name="connsiteX2135" fmla="*/ 4234 w 5219"/>
              <a:gd name="connsiteY2135" fmla="*/ 4234 w 5219"/>
              <a:gd name="connsiteX2136" fmla="*/ 4234 w 5219"/>
              <a:gd name="connsiteY2136" fmla="*/ 4234 w 5219"/>
              <a:gd name="connsiteX2137" fmla="*/ 4234 w 5219"/>
              <a:gd name="connsiteY2137" fmla="*/ 4234 w 5219"/>
              <a:gd name="connsiteX2138" fmla="*/ 4234 w 5219"/>
              <a:gd name="connsiteY2138" fmla="*/ 4234 w 5219"/>
              <a:gd name="connsiteX2139" fmla="*/ 4234 w 5219"/>
              <a:gd name="connsiteY2139" fmla="*/ 4234 w 5219"/>
              <a:gd name="connsiteX2140" fmla="*/ 4234 w 5219"/>
              <a:gd name="connsiteY2140" fmla="*/ 4234 w 5219"/>
              <a:gd name="connsiteX2141" fmla="*/ 4234 w 5219"/>
              <a:gd name="connsiteY2141" fmla="*/ 4234 w 5219"/>
              <a:gd name="connsiteX2142" fmla="*/ 4234 w 5219"/>
              <a:gd name="connsiteY2142" fmla="*/ 4234 w 5219"/>
              <a:gd name="connsiteX2143" fmla="*/ 4234 w 5219"/>
              <a:gd name="connsiteY2143" fmla="*/ 4234 w 5219"/>
              <a:gd name="connsiteX2144" fmla="*/ 4234 w 5219"/>
              <a:gd name="connsiteY2144" fmla="*/ 4234 w 5219"/>
              <a:gd name="connsiteX2145" fmla="*/ 4234 w 5219"/>
              <a:gd name="connsiteY2145" fmla="*/ 4234 w 5219"/>
              <a:gd name="connsiteX2146" fmla="*/ 4234 w 5219"/>
              <a:gd name="connsiteY2146" fmla="*/ 4234 w 5219"/>
              <a:gd name="connsiteX2147" fmla="*/ 4234 w 5219"/>
              <a:gd name="connsiteY2147" fmla="*/ 4234 w 5219"/>
              <a:gd name="connsiteX2148" fmla="*/ 4234 w 5219"/>
              <a:gd name="connsiteY2148" fmla="*/ 4234 w 5219"/>
              <a:gd name="connsiteX2149" fmla="*/ 4234 w 5219"/>
              <a:gd name="connsiteY2149" fmla="*/ 4234 w 5219"/>
              <a:gd name="connsiteX2150" fmla="*/ 4234 w 5219"/>
              <a:gd name="connsiteY2150" fmla="*/ 4234 w 5219"/>
              <a:gd name="connsiteX2151" fmla="*/ 4234 w 5219"/>
              <a:gd name="connsiteY2151" fmla="*/ 4234 w 5219"/>
              <a:gd name="connsiteX2152" fmla="*/ 4234 w 5219"/>
              <a:gd name="connsiteY2152" fmla="*/ 4234 w 5219"/>
              <a:gd name="connsiteX2153" fmla="*/ 4234 w 5219"/>
              <a:gd name="connsiteY2153" fmla="*/ 4234 w 5219"/>
              <a:gd name="connsiteX2154" fmla="*/ 4234 w 5219"/>
              <a:gd name="connsiteY2154" fmla="*/ 4234 w 5219"/>
              <a:gd name="connsiteX2155" fmla="*/ 4234 w 5219"/>
              <a:gd name="connsiteY2155" fmla="*/ 4234 w 5219"/>
              <a:gd name="connsiteX2156" fmla="*/ 4234 w 5219"/>
              <a:gd name="connsiteY2156" fmla="*/ 4234 w 5219"/>
              <a:gd name="connsiteX2157" fmla="*/ 4234 w 5219"/>
              <a:gd name="connsiteY2157" fmla="*/ 4234 w 5219"/>
              <a:gd name="connsiteX2158" fmla="*/ 4234 w 5219"/>
              <a:gd name="connsiteY2158" fmla="*/ 4234 w 5219"/>
              <a:gd name="connsiteX2159" fmla="*/ 4234 w 5219"/>
              <a:gd name="connsiteY2159" fmla="*/ 4234 w 5219"/>
              <a:gd name="connsiteX2160" fmla="*/ 4234 w 5219"/>
              <a:gd name="connsiteY2160" fmla="*/ 4234 w 5219"/>
              <a:gd name="connsiteX2161" fmla="*/ 4234 w 5219"/>
              <a:gd name="connsiteY2161" fmla="*/ 4234 w 5219"/>
              <a:gd name="connsiteX2162" fmla="*/ 4234 w 5219"/>
              <a:gd name="connsiteY2162" fmla="*/ 4234 w 5219"/>
              <a:gd name="connsiteX2163" fmla="*/ 4234 w 5219"/>
              <a:gd name="connsiteY2163" fmla="*/ 4234 w 5219"/>
              <a:gd name="connsiteX2164" fmla="*/ 4234 w 5219"/>
              <a:gd name="connsiteY2164" fmla="*/ 4234 w 5219"/>
              <a:gd name="connsiteX2165" fmla="*/ 4234 w 5219"/>
              <a:gd name="connsiteY2165" fmla="*/ 4234 w 5219"/>
              <a:gd name="connsiteX2166" fmla="*/ 4234 w 5219"/>
              <a:gd name="connsiteY2166" fmla="*/ 4234 w 5219"/>
              <a:gd name="connsiteX2167" fmla="*/ 4234 w 5219"/>
              <a:gd name="connsiteY2167" fmla="*/ 4234 w 5219"/>
              <a:gd name="connsiteX2168" fmla="*/ 4234 w 5219"/>
              <a:gd name="connsiteY2168" fmla="*/ 4234 w 5219"/>
              <a:gd name="connsiteX2169" fmla="*/ 4234 w 5219"/>
              <a:gd name="connsiteY2169" fmla="*/ 4234 w 5219"/>
              <a:gd name="connsiteX2170" fmla="*/ 4234 w 5219"/>
              <a:gd name="connsiteY2170" fmla="*/ 4234 w 5219"/>
              <a:gd name="connsiteX2171" fmla="*/ 4234 w 5219"/>
              <a:gd name="connsiteY2171" fmla="*/ 4234 w 5219"/>
              <a:gd name="connsiteX2172" fmla="*/ 4234 w 5219"/>
              <a:gd name="connsiteY2172" fmla="*/ 4234 w 5219"/>
              <a:gd name="connsiteX2173" fmla="*/ 4234 w 5219"/>
              <a:gd name="connsiteY2173" fmla="*/ 4234 w 5219"/>
              <a:gd name="connsiteX2174" fmla="*/ 4234 w 5219"/>
              <a:gd name="connsiteY2174" fmla="*/ 4234 w 5219"/>
              <a:gd name="connsiteX2175" fmla="*/ 4234 w 5219"/>
              <a:gd name="connsiteY2175" fmla="*/ 4234 w 5219"/>
              <a:gd name="connsiteX2176" fmla="*/ 4234 w 5219"/>
              <a:gd name="connsiteY2176" fmla="*/ 4234 w 5219"/>
              <a:gd name="connsiteX2177" fmla="*/ 4234 w 5219"/>
              <a:gd name="connsiteY2177" fmla="*/ 4234 w 5219"/>
              <a:gd name="connsiteX2178" fmla="*/ 4234 w 5219"/>
              <a:gd name="connsiteY2178" fmla="*/ 4234 w 5219"/>
              <a:gd name="connsiteX2179" fmla="*/ 4234 w 5219"/>
              <a:gd name="connsiteY2179" fmla="*/ 4234 w 5219"/>
              <a:gd name="connsiteX2180" fmla="*/ 4234 w 5219"/>
              <a:gd name="connsiteY2180" fmla="*/ 4234 w 5219"/>
              <a:gd name="connsiteX2181" fmla="*/ 4234 w 5219"/>
              <a:gd name="connsiteY2181" fmla="*/ 4234 w 5219"/>
              <a:gd name="connsiteX2182" fmla="*/ 4234 w 5219"/>
              <a:gd name="connsiteY2182" fmla="*/ 4234 w 5219"/>
              <a:gd name="connsiteX2183" fmla="*/ 4234 w 5219"/>
              <a:gd name="connsiteY2183" fmla="*/ 4234 w 5219"/>
              <a:gd name="connsiteX2184" fmla="*/ 4234 w 5219"/>
              <a:gd name="connsiteY2184" fmla="*/ 4234 w 5219"/>
              <a:gd name="connsiteX2185" fmla="*/ 4234 w 5219"/>
              <a:gd name="connsiteY2185" fmla="*/ 4234 w 5219"/>
              <a:gd name="connsiteX2186" fmla="*/ 4234 w 5219"/>
              <a:gd name="connsiteY2186" fmla="*/ 4234 w 5219"/>
              <a:gd name="connsiteX2187" fmla="*/ 4234 w 5219"/>
              <a:gd name="connsiteY2187" fmla="*/ 4234 w 5219"/>
              <a:gd name="connsiteX2188" fmla="*/ 4234 w 5219"/>
              <a:gd name="connsiteY2188" fmla="*/ 4234 w 5219"/>
              <a:gd name="connsiteX2189" fmla="*/ 4234 w 5219"/>
              <a:gd name="connsiteY2189" fmla="*/ 4234 w 5219"/>
              <a:gd name="connsiteX2190" fmla="*/ 4234 w 5219"/>
              <a:gd name="connsiteY2190" fmla="*/ 4234 w 5219"/>
              <a:gd name="connsiteX2191" fmla="*/ 4234 w 5219"/>
              <a:gd name="connsiteY2191" fmla="*/ 4234 w 5219"/>
              <a:gd name="connsiteX2192" fmla="*/ 4234 w 5219"/>
              <a:gd name="connsiteY2192" fmla="*/ 4234 w 5219"/>
              <a:gd name="connsiteX2193" fmla="*/ 4234 w 5219"/>
              <a:gd name="connsiteY2193" fmla="*/ 4234 w 5219"/>
              <a:gd name="connsiteX2194" fmla="*/ 4234 w 5219"/>
              <a:gd name="connsiteY2194" fmla="*/ 4234 w 5219"/>
              <a:gd name="connsiteX2195" fmla="*/ 4234 w 5219"/>
              <a:gd name="connsiteY2195" fmla="*/ 4234 w 5219"/>
              <a:gd name="connsiteX2196" fmla="*/ 4234 w 5219"/>
              <a:gd name="connsiteY2196" fmla="*/ 4234 w 5219"/>
              <a:gd name="connsiteX2197" fmla="*/ 4234 w 5219"/>
              <a:gd name="connsiteY2197" fmla="*/ 4234 w 5219"/>
              <a:gd name="connsiteX2198" fmla="*/ 4234 w 5219"/>
              <a:gd name="connsiteY2198" fmla="*/ 4234 w 5219"/>
              <a:gd name="connsiteX2199" fmla="*/ 4234 w 5219"/>
              <a:gd name="connsiteY2199" fmla="*/ 4234 w 5219"/>
              <a:gd name="connsiteX2200" fmla="*/ 4234 w 5219"/>
              <a:gd name="connsiteY2200" fmla="*/ 4234 w 5219"/>
              <a:gd name="connsiteX2201" fmla="*/ 4234 w 5219"/>
              <a:gd name="connsiteY2201" fmla="*/ 4234 w 5219"/>
              <a:gd name="connsiteX2202" fmla="*/ 4234 w 5219"/>
              <a:gd name="connsiteY2202" fmla="*/ 4234 w 5219"/>
              <a:gd name="connsiteX2203" fmla="*/ 4234 w 5219"/>
              <a:gd name="connsiteY2203" fmla="*/ 4234 w 5219"/>
              <a:gd name="connsiteX2204" fmla="*/ 4234 w 5219"/>
              <a:gd name="connsiteY2204" fmla="*/ 4234 w 5219"/>
              <a:gd name="connsiteX2205" fmla="*/ 4234 w 5219"/>
              <a:gd name="connsiteY2205" fmla="*/ 4234 w 5219"/>
              <a:gd name="connsiteX2206" fmla="*/ 4234 w 5219"/>
              <a:gd name="connsiteY2206" fmla="*/ 4234 w 5219"/>
              <a:gd name="connsiteX2207" fmla="*/ 4234 w 5219"/>
              <a:gd name="connsiteY2207" fmla="*/ 4234 w 5219"/>
              <a:gd name="connsiteX2208" fmla="*/ 4234 w 5219"/>
              <a:gd name="connsiteY2208" fmla="*/ 4234 w 5219"/>
              <a:gd name="connsiteX2209" fmla="*/ 4234 w 5219"/>
              <a:gd name="connsiteY2209" fmla="*/ 4234 w 5219"/>
              <a:gd name="connsiteX2210" fmla="*/ 4234 w 5219"/>
              <a:gd name="connsiteY2210" fmla="*/ 4234 w 5219"/>
              <a:gd name="connsiteX2211" fmla="*/ 4234 w 5219"/>
              <a:gd name="connsiteY2211" fmla="*/ 4234 w 5219"/>
              <a:gd name="connsiteX2212" fmla="*/ 4234 w 5219"/>
              <a:gd name="connsiteY2212" fmla="*/ 4234 w 5219"/>
              <a:gd name="connsiteX2213" fmla="*/ 4234 w 5219"/>
              <a:gd name="connsiteY2213" fmla="*/ 4234 w 5219"/>
              <a:gd name="connsiteX2214" fmla="*/ 4234 w 5219"/>
              <a:gd name="connsiteY2214" fmla="*/ 4234 w 5219"/>
              <a:gd name="connsiteX2215" fmla="*/ 4234 w 5219"/>
              <a:gd name="connsiteY2215" fmla="*/ 4234 w 5219"/>
              <a:gd name="connsiteX2216" fmla="*/ 4234 w 5219"/>
              <a:gd name="connsiteY2216" fmla="*/ 4234 w 5219"/>
              <a:gd name="connsiteX2217" fmla="*/ 4234 w 5219"/>
              <a:gd name="connsiteY2217" fmla="*/ 4234 w 5219"/>
              <a:gd name="connsiteX2218" fmla="*/ 4234 w 5219"/>
              <a:gd name="connsiteY2218" fmla="*/ 4234 w 5219"/>
              <a:gd name="connsiteX2219" fmla="*/ 4234 w 5219"/>
              <a:gd name="connsiteY2219" fmla="*/ 4234 w 5219"/>
              <a:gd name="connsiteX2220" fmla="*/ 4234 w 5219"/>
              <a:gd name="connsiteY2220" fmla="*/ 4234 w 5219"/>
              <a:gd name="connsiteX2221" fmla="*/ 4234 w 5219"/>
              <a:gd name="connsiteY2221" fmla="*/ 4234 w 5219"/>
              <a:gd name="connsiteX2222" fmla="*/ 4234 w 5219"/>
              <a:gd name="connsiteY2222" fmla="*/ 4234 w 5219"/>
              <a:gd name="connsiteX2223" fmla="*/ 4234 w 5219"/>
              <a:gd name="connsiteY2223" fmla="*/ 4234 w 5219"/>
              <a:gd name="connsiteX2224" fmla="*/ 4234 w 5219"/>
              <a:gd name="connsiteY2224" fmla="*/ 4234 w 5219"/>
              <a:gd name="connsiteX2225" fmla="*/ 4234 w 5219"/>
              <a:gd name="connsiteY2225" fmla="*/ 4234 w 5219"/>
              <a:gd name="connsiteX2226" fmla="*/ 4234 w 5219"/>
              <a:gd name="connsiteY2226" fmla="*/ 4234 w 5219"/>
              <a:gd name="connsiteX2227" fmla="*/ 4234 w 5219"/>
              <a:gd name="connsiteY2227" fmla="*/ 4234 w 5219"/>
              <a:gd name="connsiteX2228" fmla="*/ 4234 w 5219"/>
              <a:gd name="connsiteY2228" fmla="*/ 4234 w 5219"/>
              <a:gd name="connsiteX2229" fmla="*/ 4234 w 5219"/>
              <a:gd name="connsiteY2229" fmla="*/ 4234 w 5219"/>
              <a:gd name="connsiteX2230" fmla="*/ 4234 w 5219"/>
              <a:gd name="connsiteY2230" fmla="*/ 4234 w 5219"/>
              <a:gd name="connsiteX2231" fmla="*/ 4234 w 5219"/>
              <a:gd name="connsiteY2231" fmla="*/ 4234 w 5219"/>
              <a:gd name="connsiteX2232" fmla="*/ 4234 w 5219"/>
              <a:gd name="connsiteY2232" fmla="*/ 4234 w 5219"/>
              <a:gd name="connsiteX2233" fmla="*/ 4234 w 5219"/>
              <a:gd name="connsiteY2233" fmla="*/ 4234 w 5219"/>
              <a:gd name="connsiteX2234" fmla="*/ 4234 w 5219"/>
              <a:gd name="connsiteY2234" fmla="*/ 4234 w 5219"/>
              <a:gd name="connsiteX2235" fmla="*/ 4234 w 5219"/>
              <a:gd name="connsiteY2235" fmla="*/ 4234 w 5219"/>
              <a:gd name="connsiteX2236" fmla="*/ 4234 w 5219"/>
              <a:gd name="connsiteY2236" fmla="*/ 4234 w 5219"/>
              <a:gd name="connsiteX2237" fmla="*/ 4234 w 5219"/>
              <a:gd name="connsiteY2237" fmla="*/ 4234 w 5219"/>
              <a:gd name="connsiteX2238" fmla="*/ 4234 w 5219"/>
              <a:gd name="connsiteY2238" fmla="*/ 4234 w 5219"/>
              <a:gd name="connsiteX2239" fmla="*/ 4234 w 5219"/>
              <a:gd name="connsiteY2239" fmla="*/ 4234 w 5219"/>
              <a:gd name="connsiteX2240" fmla="*/ 4234 w 5219"/>
              <a:gd name="connsiteY2240" fmla="*/ 4234 w 5219"/>
              <a:gd name="connsiteX2241" fmla="*/ 4234 w 5219"/>
              <a:gd name="connsiteY2241" fmla="*/ 4234 w 5219"/>
              <a:gd name="connsiteX2242" fmla="*/ 4234 w 5219"/>
              <a:gd name="connsiteY2242" fmla="*/ 4234 w 5219"/>
              <a:gd name="connsiteX2243" fmla="*/ 4234 w 5219"/>
              <a:gd name="connsiteY2243" fmla="*/ 4234 w 5219"/>
              <a:gd name="connsiteX2244" fmla="*/ 4234 w 5219"/>
              <a:gd name="connsiteY2244" fmla="*/ 4234 w 5219"/>
              <a:gd name="connsiteX2245" fmla="*/ 4234 w 5219"/>
              <a:gd name="connsiteY2245" fmla="*/ 4234 w 5219"/>
              <a:gd name="connsiteX2246" fmla="*/ 4234 w 5219"/>
              <a:gd name="connsiteY2246" fmla="*/ 4234 w 5219"/>
              <a:gd name="connsiteX2247" fmla="*/ 4234 w 5219"/>
              <a:gd name="connsiteY2247" fmla="*/ 4234 w 5219"/>
              <a:gd name="connsiteX2248" fmla="*/ 4234 w 5219"/>
              <a:gd name="connsiteY2248" fmla="*/ 4234 w 5219"/>
              <a:gd name="connsiteX2249" fmla="*/ 4234 w 5219"/>
              <a:gd name="connsiteY2249" fmla="*/ 4234 w 5219"/>
              <a:gd name="connsiteX2250" fmla="*/ 4234 w 5219"/>
              <a:gd name="connsiteY2250" fmla="*/ 4234 w 5219"/>
              <a:gd name="connsiteX2251" fmla="*/ 4234 w 5219"/>
              <a:gd name="connsiteY2251" fmla="*/ 4234 w 5219"/>
              <a:gd name="connsiteX2252" fmla="*/ 4234 w 5219"/>
              <a:gd name="connsiteY2252" fmla="*/ 4234 w 5219"/>
              <a:gd name="connsiteX2253" fmla="*/ 4234 w 5219"/>
              <a:gd name="connsiteY2253" fmla="*/ 4234 w 5219"/>
              <a:gd name="connsiteX2254" fmla="*/ 4234 w 5219"/>
              <a:gd name="connsiteY2254" fmla="*/ 4234 w 5219"/>
              <a:gd name="connsiteX2255" fmla="*/ 4234 w 5219"/>
              <a:gd name="connsiteY2255" fmla="*/ 4234 w 5219"/>
              <a:gd name="connsiteX2256" fmla="*/ 4234 w 5219"/>
              <a:gd name="connsiteY2256" fmla="*/ 4234 w 5219"/>
              <a:gd name="connsiteX2257" fmla="*/ 4234 w 5219"/>
              <a:gd name="connsiteY2257" fmla="*/ 4234 w 5219"/>
              <a:gd name="connsiteX2258" fmla="*/ 4234 w 5219"/>
              <a:gd name="connsiteY2258" fmla="*/ 4234 w 5219"/>
              <a:gd name="connsiteX2259" fmla="*/ 4234 w 5219"/>
              <a:gd name="connsiteY2259" fmla="*/ 4234 w 5219"/>
              <a:gd name="connsiteX2260" fmla="*/ 4234 w 5219"/>
              <a:gd name="connsiteY2260" fmla="*/ 4234 w 5219"/>
              <a:gd name="connsiteX2261" fmla="*/ 4234 w 5219"/>
              <a:gd name="connsiteY2261" fmla="*/ 4234 w 5219"/>
              <a:gd name="connsiteX2262" fmla="*/ 4234 w 5219"/>
              <a:gd name="connsiteY2262" fmla="*/ 4234 w 5219"/>
              <a:gd name="connsiteX2263" fmla="*/ 4234 w 5219"/>
              <a:gd name="connsiteY2263" fmla="*/ 4234 w 5219"/>
              <a:gd name="connsiteX2264" fmla="*/ 4234 w 5219"/>
              <a:gd name="connsiteY2264" fmla="*/ 4234 w 5219"/>
              <a:gd name="connsiteX2265" fmla="*/ 4234 w 5219"/>
              <a:gd name="connsiteY2265" fmla="*/ 4234 w 5219"/>
              <a:gd name="connsiteX2266" fmla="*/ 4234 w 5219"/>
              <a:gd name="connsiteY2266" fmla="*/ 4234 w 5219"/>
              <a:gd name="connsiteX2267" fmla="*/ 4234 w 5219"/>
              <a:gd name="connsiteY2267" fmla="*/ 4234 w 5219"/>
              <a:gd name="connsiteX2268" fmla="*/ 4234 w 5219"/>
              <a:gd name="connsiteY2268" fmla="*/ 4234 w 5219"/>
              <a:gd name="connsiteX2269" fmla="*/ 4234 w 5219"/>
              <a:gd name="connsiteY2269" fmla="*/ 4234 w 5219"/>
              <a:gd name="connsiteX2270" fmla="*/ 4234 w 5219"/>
              <a:gd name="connsiteY2270" fmla="*/ 4234 w 5219"/>
              <a:gd name="connsiteX2271" fmla="*/ 4234 w 5219"/>
              <a:gd name="connsiteY2271" fmla="*/ 4234 w 5219"/>
              <a:gd name="connsiteX2272" fmla="*/ 4234 w 5219"/>
              <a:gd name="connsiteY2272" fmla="*/ 4234 w 5219"/>
              <a:gd name="connsiteX2273" fmla="*/ 4234 w 5219"/>
              <a:gd name="connsiteY2273" fmla="*/ 4234 w 5219"/>
              <a:gd name="connsiteX2274" fmla="*/ 4234 w 5219"/>
              <a:gd name="connsiteY2274" fmla="*/ 4234 w 5219"/>
              <a:gd name="connsiteX2275" fmla="*/ 4234 w 5219"/>
              <a:gd name="connsiteY2275" fmla="*/ 4234 w 5219"/>
              <a:gd name="connsiteX2276" fmla="*/ 4234 w 5219"/>
              <a:gd name="connsiteY2276" fmla="*/ 4234 w 5219"/>
              <a:gd name="connsiteX2277" fmla="*/ 4234 w 5219"/>
              <a:gd name="connsiteY2277" fmla="*/ 4234 w 5219"/>
              <a:gd name="connsiteX2278" fmla="*/ 4234 w 5219"/>
              <a:gd name="connsiteY2278" fmla="*/ 4234 w 5219"/>
              <a:gd name="connsiteX2279" fmla="*/ 4234 w 5219"/>
              <a:gd name="connsiteY2279" fmla="*/ 4234 w 5219"/>
              <a:gd name="connsiteX2280" fmla="*/ 4234 w 5219"/>
              <a:gd name="connsiteY2280" fmla="*/ 4234 w 5219"/>
              <a:gd name="connsiteX2281" fmla="*/ 4234 w 5219"/>
              <a:gd name="connsiteY2281" fmla="*/ 4234 w 5219"/>
              <a:gd name="connsiteX2282" fmla="*/ 4234 w 5219"/>
              <a:gd name="connsiteY2282" fmla="*/ 4234 w 5219"/>
              <a:gd name="connsiteX2283" fmla="*/ 4234 w 5219"/>
              <a:gd name="connsiteY2283" fmla="*/ 4234 w 5219"/>
              <a:gd name="connsiteX2284" fmla="*/ 4234 w 5219"/>
              <a:gd name="connsiteY2284" fmla="*/ 4234 w 5219"/>
              <a:gd name="connsiteX2285" fmla="*/ 4234 w 5219"/>
              <a:gd name="connsiteY2285" fmla="*/ 4234 w 5219"/>
              <a:gd name="connsiteX2286" fmla="*/ 4234 w 5219"/>
              <a:gd name="connsiteY2286" fmla="*/ 4234 w 5219"/>
              <a:gd name="connsiteX2287" fmla="*/ 4234 w 5219"/>
              <a:gd name="connsiteY2287" fmla="*/ 4234 w 5219"/>
              <a:gd name="connsiteX2288" fmla="*/ 4234 w 5219"/>
              <a:gd name="connsiteY2288" fmla="*/ 4234 w 5219"/>
              <a:gd name="connsiteX2289" fmla="*/ 4234 w 5219"/>
              <a:gd name="connsiteY2289" fmla="*/ 4234 w 5219"/>
              <a:gd name="connsiteX2290" fmla="*/ 4234 w 5219"/>
              <a:gd name="connsiteY2290" fmla="*/ 4234 w 5219"/>
              <a:gd name="connsiteX2291" fmla="*/ 4234 w 5219"/>
              <a:gd name="connsiteY2291" fmla="*/ 4234 w 5219"/>
              <a:gd name="connsiteX2292" fmla="*/ 4234 w 5219"/>
              <a:gd name="connsiteY2292" fmla="*/ 4234 w 5219"/>
              <a:gd name="connsiteX2293" fmla="*/ 4234 w 5219"/>
              <a:gd name="connsiteY2293" fmla="*/ 4234 w 5219"/>
              <a:gd name="connsiteX2294" fmla="*/ 4234 w 5219"/>
              <a:gd name="connsiteY2294" fmla="*/ 4234 w 5219"/>
              <a:gd name="connsiteX2295" fmla="*/ 4234 w 5219"/>
              <a:gd name="connsiteY2295" fmla="*/ 4234 w 5219"/>
              <a:gd name="connsiteX2296" fmla="*/ 4234 w 5219"/>
              <a:gd name="connsiteY2296" fmla="*/ 4234 w 5219"/>
              <a:gd name="connsiteX2297" fmla="*/ 4234 w 5219"/>
              <a:gd name="connsiteY2297" fmla="*/ 4234 w 5219"/>
              <a:gd name="connsiteX2298" fmla="*/ 4234 w 5219"/>
              <a:gd name="connsiteY2298" fmla="*/ 4234 w 5219"/>
              <a:gd name="connsiteX2299" fmla="*/ 4234 w 5219"/>
              <a:gd name="connsiteY2299" fmla="*/ 4234 w 5219"/>
              <a:gd name="connsiteX2300" fmla="*/ 4234 w 5219"/>
              <a:gd name="connsiteY2300" fmla="*/ 4234 w 5219"/>
              <a:gd name="connsiteX2301" fmla="*/ 4234 w 5219"/>
              <a:gd name="connsiteY2301" fmla="*/ 4234 w 5219"/>
              <a:gd name="connsiteX2302" fmla="*/ 4234 w 5219"/>
              <a:gd name="connsiteY2302" fmla="*/ 4234 w 5219"/>
              <a:gd name="connsiteX2303" fmla="*/ 4234 w 5219"/>
              <a:gd name="connsiteY2303" fmla="*/ 4234 w 5219"/>
              <a:gd name="connsiteX2304" fmla="*/ 4234 w 5219"/>
              <a:gd name="connsiteY2304" fmla="*/ 4234 w 5219"/>
              <a:gd name="connsiteX2305" fmla="*/ 4234 w 5219"/>
              <a:gd name="connsiteY2305" fmla="*/ 4234 w 5219"/>
              <a:gd name="connsiteX2306" fmla="*/ 4234 w 5219"/>
              <a:gd name="connsiteY2306" fmla="*/ 4234 w 5219"/>
              <a:gd name="connsiteX2307" fmla="*/ 4234 w 5219"/>
              <a:gd name="connsiteY2307" fmla="*/ 4234 w 5219"/>
              <a:gd name="connsiteX2308" fmla="*/ 4234 w 5219"/>
              <a:gd name="connsiteY2308" fmla="*/ 4234 w 5219"/>
              <a:gd name="connsiteX2309" fmla="*/ 4234 w 5219"/>
              <a:gd name="connsiteY2309" fmla="*/ 4234 w 5219"/>
              <a:gd name="connsiteX2310" fmla="*/ 4234 w 5219"/>
              <a:gd name="connsiteY2310" fmla="*/ 4234 w 5219"/>
              <a:gd name="connsiteX2311" fmla="*/ 4234 w 5219"/>
              <a:gd name="connsiteY2311" fmla="*/ 4234 w 5219"/>
              <a:gd name="connsiteX2312" fmla="*/ 4234 w 5219"/>
              <a:gd name="connsiteY2312" fmla="*/ 4234 w 5219"/>
              <a:gd name="connsiteX2313" fmla="*/ 4234 w 5219"/>
              <a:gd name="connsiteY2313" fmla="*/ 4234 w 5219"/>
              <a:gd name="connsiteX2314" fmla="*/ 4234 w 5219"/>
              <a:gd name="connsiteY2314" fmla="*/ 4234 w 5219"/>
              <a:gd name="connsiteX2315" fmla="*/ 4234 w 5219"/>
              <a:gd name="connsiteY2315" fmla="*/ 4234 w 5219"/>
              <a:gd name="connsiteX2316" fmla="*/ 4234 w 5219"/>
              <a:gd name="connsiteY2316" fmla="*/ 4234 w 5219"/>
              <a:gd name="connsiteX2317" fmla="*/ 4234 w 5219"/>
              <a:gd name="connsiteY2317" fmla="*/ 4234 w 5219"/>
              <a:gd name="connsiteX2318" fmla="*/ 4234 w 5219"/>
              <a:gd name="connsiteY2318" fmla="*/ 4234 w 5219"/>
              <a:gd name="connsiteX2319" fmla="*/ 4234 w 5219"/>
              <a:gd name="connsiteY2319" fmla="*/ 4234 w 5219"/>
              <a:gd name="connsiteX2320" fmla="*/ 4234 w 5219"/>
              <a:gd name="connsiteY2320" fmla="*/ 4234 w 5219"/>
              <a:gd name="connsiteX2321" fmla="*/ 4234 w 5219"/>
              <a:gd name="connsiteY2321" fmla="*/ 4234 w 5219"/>
              <a:gd name="connsiteX2322" fmla="*/ 4234 w 5219"/>
              <a:gd name="connsiteY2322" fmla="*/ 4234 w 5219"/>
              <a:gd name="connsiteX2323" fmla="*/ 4234 w 5219"/>
              <a:gd name="connsiteY2323" fmla="*/ 4234 w 5219"/>
              <a:gd name="connsiteX2324" fmla="*/ 4234 w 5219"/>
              <a:gd name="connsiteY2324" fmla="*/ 4234 w 5219"/>
              <a:gd name="connsiteX2325" fmla="*/ 4234 w 5219"/>
              <a:gd name="connsiteY2325" fmla="*/ 4234 w 5219"/>
              <a:gd name="connsiteX2326" fmla="*/ 4234 w 5219"/>
              <a:gd name="connsiteY2326" fmla="*/ 4234 w 5219"/>
              <a:gd name="connsiteX2327" fmla="*/ 4234 w 5219"/>
              <a:gd name="connsiteY2327" fmla="*/ 4234 w 5219"/>
              <a:gd name="connsiteX2328" fmla="*/ 4234 w 5219"/>
              <a:gd name="connsiteY2328" fmla="*/ 4234 w 5219"/>
              <a:gd name="connsiteX2329" fmla="*/ 4234 w 5219"/>
              <a:gd name="connsiteY2329" fmla="*/ 4234 w 5219"/>
              <a:gd name="connsiteX2330" fmla="*/ 4234 w 5219"/>
              <a:gd name="connsiteY2330" fmla="*/ 4234 w 5219"/>
              <a:gd name="connsiteX2331" fmla="*/ 4234 w 5219"/>
              <a:gd name="connsiteY2331" fmla="*/ 4234 w 5219"/>
              <a:gd name="connsiteX2332" fmla="*/ 4234 w 5219"/>
              <a:gd name="connsiteY2332" fmla="*/ 4234 w 5219"/>
              <a:gd name="connsiteX2333" fmla="*/ 4234 w 5219"/>
              <a:gd name="connsiteY2333" fmla="*/ 4234 w 5219"/>
              <a:gd name="connsiteX2334" fmla="*/ 4234 w 5219"/>
              <a:gd name="connsiteY2334" fmla="*/ 4234 w 5219"/>
              <a:gd name="connsiteX2335" fmla="*/ 4234 w 5219"/>
              <a:gd name="connsiteY2335" fmla="*/ 4234 w 5219"/>
              <a:gd name="connsiteX2336" fmla="*/ 4234 w 5219"/>
              <a:gd name="connsiteY2336" fmla="*/ 4234 w 5219"/>
              <a:gd name="connsiteX2337" fmla="*/ 4234 w 5219"/>
              <a:gd name="connsiteY2337" fmla="*/ 4234 w 5219"/>
              <a:gd name="connsiteX2338" fmla="*/ 4234 w 5219"/>
              <a:gd name="connsiteY2338" fmla="*/ 4234 w 5219"/>
              <a:gd name="connsiteX2339" fmla="*/ 4234 w 5219"/>
              <a:gd name="connsiteY2339" fmla="*/ 4234 w 5219"/>
              <a:gd name="connsiteX2340" fmla="*/ 4234 w 5219"/>
              <a:gd name="connsiteY2340" fmla="*/ 4234 w 5219"/>
              <a:gd name="connsiteX2341" fmla="*/ 4234 w 5219"/>
              <a:gd name="connsiteY2341" fmla="*/ 4234 w 5219"/>
              <a:gd name="connsiteX2342" fmla="*/ 4234 w 5219"/>
              <a:gd name="connsiteY2342" fmla="*/ 4234 w 5219"/>
              <a:gd name="connsiteX2343" fmla="*/ 4234 w 5219"/>
              <a:gd name="connsiteY2343" fmla="*/ 4234 w 5219"/>
              <a:gd name="connsiteX2344" fmla="*/ 4234 w 5219"/>
              <a:gd name="connsiteY2344" fmla="*/ 4234 w 5219"/>
              <a:gd name="connsiteX2345" fmla="*/ 4234 w 5219"/>
              <a:gd name="connsiteY2345" fmla="*/ 4234 w 5219"/>
              <a:gd name="connsiteX2346" fmla="*/ 4234 w 5219"/>
              <a:gd name="connsiteY2346" fmla="*/ 4234 w 5219"/>
              <a:gd name="connsiteX2347" fmla="*/ 4234 w 5219"/>
              <a:gd name="connsiteY2347" fmla="*/ 4234 w 5219"/>
              <a:gd name="connsiteX2348" fmla="*/ 4234 w 5219"/>
              <a:gd name="connsiteY2348" fmla="*/ 4234 w 5219"/>
              <a:gd name="connsiteX2349" fmla="*/ 4234 w 5219"/>
              <a:gd name="connsiteY2349" fmla="*/ 4234 w 5219"/>
              <a:gd name="connsiteX2350" fmla="*/ 4234 w 5219"/>
              <a:gd name="connsiteY2350" fmla="*/ 4234 w 5219"/>
              <a:gd name="connsiteX2351" fmla="*/ 4234 w 5219"/>
              <a:gd name="connsiteY2351" fmla="*/ 4234 w 5219"/>
              <a:gd name="connsiteX2352" fmla="*/ 4234 w 5219"/>
              <a:gd name="connsiteY2352" fmla="*/ 4234 w 5219"/>
              <a:gd name="connsiteX2353" fmla="*/ 4234 w 5219"/>
              <a:gd name="connsiteY2353" fmla="*/ 4234 w 5219"/>
              <a:gd name="connsiteX2354" fmla="*/ 4234 w 5219"/>
              <a:gd name="connsiteY2354" fmla="*/ 4234 w 5219"/>
              <a:gd name="connsiteX2355" fmla="*/ 4234 w 5219"/>
              <a:gd name="connsiteY2355" fmla="*/ 4234 w 5219"/>
              <a:gd name="connsiteX2356" fmla="*/ 4234 w 5219"/>
              <a:gd name="connsiteY2356" fmla="*/ 4234 w 5219"/>
              <a:gd name="connsiteX2357" fmla="*/ 4234 w 5219"/>
              <a:gd name="connsiteY2357" fmla="*/ 4234 w 5219"/>
              <a:gd name="connsiteX2358" fmla="*/ 4234 w 5219"/>
              <a:gd name="connsiteY2358" fmla="*/ 4234 w 5219"/>
              <a:gd name="connsiteX2359" fmla="*/ 4234 w 5219"/>
              <a:gd name="connsiteY2359" fmla="*/ 4234 w 5219"/>
              <a:gd name="connsiteX2360" fmla="*/ 4234 w 5219"/>
              <a:gd name="connsiteY2360" fmla="*/ 4234 w 5219"/>
              <a:gd name="connsiteX2361" fmla="*/ 4234 w 5219"/>
              <a:gd name="connsiteY2361" fmla="*/ 4234 w 5219"/>
              <a:gd name="connsiteX2362" fmla="*/ 4234 w 5219"/>
              <a:gd name="connsiteY2362" fmla="*/ 4234 w 5219"/>
              <a:gd name="connsiteX2363" fmla="*/ 4234 w 5219"/>
              <a:gd name="connsiteY2363" fmla="*/ 4234 w 5219"/>
              <a:gd name="connsiteX2364" fmla="*/ 4234 w 5219"/>
              <a:gd name="connsiteY2364" fmla="*/ 4234 w 5219"/>
              <a:gd name="connsiteX2365" fmla="*/ 4234 w 5219"/>
              <a:gd name="connsiteY2365" fmla="*/ 4234 w 5219"/>
              <a:gd name="connsiteX2366" fmla="*/ 4234 w 5219"/>
              <a:gd name="connsiteY2366" fmla="*/ 4234 w 5219"/>
              <a:gd name="connsiteX2367" fmla="*/ 4234 w 5219"/>
              <a:gd name="connsiteY2367" fmla="*/ 4234 w 5219"/>
              <a:gd name="connsiteX2368" fmla="*/ 4234 w 5219"/>
              <a:gd name="connsiteY2368" fmla="*/ 4234 w 5219"/>
              <a:gd name="connsiteX2369" fmla="*/ 4234 w 5219"/>
              <a:gd name="connsiteY2369" fmla="*/ 4234 w 5219"/>
              <a:gd name="connsiteX2370" fmla="*/ 4234 w 5219"/>
              <a:gd name="connsiteY2370" fmla="*/ 4234 w 5219"/>
              <a:gd name="connsiteX2371" fmla="*/ 4234 w 5219"/>
              <a:gd name="connsiteY2371" fmla="*/ 4234 w 5219"/>
              <a:gd name="connsiteX2372" fmla="*/ 4234 w 5219"/>
              <a:gd name="connsiteY2372" fmla="*/ 4234 w 5219"/>
              <a:gd name="connsiteX2373" fmla="*/ 4234 w 5219"/>
              <a:gd name="connsiteY2373" fmla="*/ 4234 w 5219"/>
              <a:gd name="connsiteX2374" fmla="*/ 4234 w 5219"/>
              <a:gd name="connsiteY2374" fmla="*/ 4234 w 5219"/>
              <a:gd name="connsiteX2375" fmla="*/ 4234 w 5219"/>
              <a:gd name="connsiteY2375" fmla="*/ 4234 w 5219"/>
              <a:gd name="connsiteX2376" fmla="*/ 4234 w 5219"/>
              <a:gd name="connsiteY2376" fmla="*/ 4234 w 5219"/>
              <a:gd name="connsiteX2377" fmla="*/ 4234 w 5219"/>
              <a:gd name="connsiteY2377" fmla="*/ 4234 w 5219"/>
              <a:gd name="connsiteX2378" fmla="*/ 4234 w 5219"/>
              <a:gd name="connsiteY2378" fmla="*/ 4234 w 5219"/>
              <a:gd name="connsiteX2379" fmla="*/ 4234 w 5219"/>
              <a:gd name="connsiteY2379" fmla="*/ 4234 w 5219"/>
              <a:gd name="connsiteX2380" fmla="*/ 4234 w 5219"/>
              <a:gd name="connsiteY2380" fmla="*/ 4234 w 5219"/>
              <a:gd name="connsiteX2381" fmla="*/ 4234 w 5219"/>
              <a:gd name="connsiteY2381" fmla="*/ 4234 w 5219"/>
              <a:gd name="connsiteX2382" fmla="*/ 4234 w 5219"/>
              <a:gd name="connsiteY2382" fmla="*/ 4234 w 5219"/>
              <a:gd name="connsiteX2383" fmla="*/ 4234 w 5219"/>
              <a:gd name="connsiteY2383" fmla="*/ 4234 w 5219"/>
              <a:gd name="connsiteX2384" fmla="*/ 4234 w 5219"/>
              <a:gd name="connsiteY2384" fmla="*/ 4234 w 5219"/>
              <a:gd name="connsiteX2385" fmla="*/ 4234 w 5219"/>
              <a:gd name="connsiteY2385" fmla="*/ 4234 w 5219"/>
              <a:gd name="connsiteX2386" fmla="*/ 4234 w 5219"/>
              <a:gd name="connsiteY2386" fmla="*/ 4234 w 5219"/>
              <a:gd name="connsiteX2387" fmla="*/ 4234 w 5219"/>
              <a:gd name="connsiteY2387" fmla="*/ 4234 w 5219"/>
              <a:gd name="connsiteX2388" fmla="*/ 4234 w 5219"/>
              <a:gd name="connsiteY2388" fmla="*/ 4234 w 5219"/>
              <a:gd name="connsiteX2389" fmla="*/ 4234 w 5219"/>
              <a:gd name="connsiteY2389" fmla="*/ 4234 w 5219"/>
              <a:gd name="connsiteX2390" fmla="*/ 4234 w 5219"/>
              <a:gd name="connsiteY2390" fmla="*/ 4234 w 5219"/>
              <a:gd name="connsiteX2391" fmla="*/ 4234 w 5219"/>
              <a:gd name="connsiteY2391" fmla="*/ 4234 w 5219"/>
              <a:gd name="connsiteX2392" fmla="*/ 4234 w 5219"/>
              <a:gd name="connsiteY2392" fmla="*/ 4234 w 5219"/>
              <a:gd name="connsiteX2393" fmla="*/ 4234 w 5219"/>
              <a:gd name="connsiteY2393" fmla="*/ 4234 w 5219"/>
              <a:gd name="connsiteX2394" fmla="*/ 4234 w 5219"/>
              <a:gd name="connsiteY2394" fmla="*/ 4234 w 5219"/>
              <a:gd name="connsiteX2395" fmla="*/ 4234 w 5219"/>
              <a:gd name="connsiteY2395" fmla="*/ 4234 w 5219"/>
              <a:gd name="connsiteX2396" fmla="*/ 4234 w 5219"/>
              <a:gd name="connsiteY2396" fmla="*/ 4234 w 5219"/>
              <a:gd name="connsiteX2397" fmla="*/ 4234 w 5219"/>
              <a:gd name="connsiteY2397" fmla="*/ 4234 w 5219"/>
              <a:gd name="connsiteX2398" fmla="*/ 4234 w 5219"/>
              <a:gd name="connsiteY2398" fmla="*/ 4234 w 5219"/>
              <a:gd name="connsiteX2399" fmla="*/ 4234 w 5219"/>
              <a:gd name="connsiteY2399" fmla="*/ 4234 w 5219"/>
              <a:gd name="connsiteX2400" fmla="*/ 4234 w 5219"/>
              <a:gd name="connsiteY2400" fmla="*/ 4234 w 5219"/>
              <a:gd name="connsiteX2401" fmla="*/ 4234 w 5219"/>
              <a:gd name="connsiteY2401" fmla="*/ 4234 w 5219"/>
              <a:gd name="connsiteX2402" fmla="*/ 4234 w 5219"/>
              <a:gd name="connsiteY2402" fmla="*/ 4234 w 5219"/>
              <a:gd name="connsiteX2403" fmla="*/ 4234 w 5219"/>
              <a:gd name="connsiteY2403" fmla="*/ 4234 w 5219"/>
              <a:gd name="connsiteX2404" fmla="*/ 4234 w 5219"/>
              <a:gd name="connsiteY2404" fmla="*/ 4234 w 5219"/>
              <a:gd name="connsiteX2405" fmla="*/ 4234 w 5219"/>
              <a:gd name="connsiteY2405" fmla="*/ 4234 w 5219"/>
              <a:gd name="connsiteX2406" fmla="*/ 4234 w 5219"/>
              <a:gd name="connsiteY2406" fmla="*/ 4234 w 5219"/>
              <a:gd name="connsiteX2407" fmla="*/ 4234 w 5219"/>
              <a:gd name="connsiteY2407" fmla="*/ 4234 w 5219"/>
              <a:gd name="connsiteX2408" fmla="*/ 4234 w 5219"/>
              <a:gd name="connsiteY2408" fmla="*/ 4234 w 5219"/>
              <a:gd name="connsiteX2409" fmla="*/ 4234 w 5219"/>
              <a:gd name="connsiteY2409" fmla="*/ 4234 w 5219"/>
              <a:gd name="connsiteX2410" fmla="*/ 4234 w 5219"/>
              <a:gd name="connsiteY2410" fmla="*/ 4234 w 5219"/>
              <a:gd name="connsiteX2411" fmla="*/ 4234 w 5219"/>
              <a:gd name="connsiteY2411" fmla="*/ 4234 w 5219"/>
              <a:gd name="connsiteX2412" fmla="*/ 4234 w 5219"/>
              <a:gd name="connsiteY2412" fmla="*/ 4234 w 5219"/>
              <a:gd name="connsiteX2413" fmla="*/ 4234 w 5219"/>
              <a:gd name="connsiteY2413" fmla="*/ 4234 w 5219"/>
              <a:gd name="connsiteX2414" fmla="*/ 4234 w 5219"/>
              <a:gd name="connsiteY2414" fmla="*/ 4234 w 5219"/>
              <a:gd name="connsiteX2415" fmla="*/ 4234 w 5219"/>
              <a:gd name="connsiteY2415" fmla="*/ 4234 w 5219"/>
              <a:gd name="connsiteX2416" fmla="*/ 4234 w 5219"/>
              <a:gd name="connsiteY2416" fmla="*/ 4234 w 5219"/>
              <a:gd name="connsiteX2417" fmla="*/ 4234 w 5219"/>
              <a:gd name="connsiteY2417" fmla="*/ 4234 w 5219"/>
              <a:gd name="connsiteX2418" fmla="*/ 4234 w 5219"/>
              <a:gd name="connsiteY2418" fmla="*/ 4234 w 5219"/>
              <a:gd name="connsiteX2419" fmla="*/ 4234 w 5219"/>
              <a:gd name="connsiteY2419" fmla="*/ 4234 w 5219"/>
              <a:gd name="connsiteX2420" fmla="*/ 4234 w 5219"/>
              <a:gd name="connsiteY2420" fmla="*/ 4234 w 5219"/>
              <a:gd name="connsiteX2421" fmla="*/ 4234 w 5219"/>
              <a:gd name="connsiteY2421" fmla="*/ 4234 w 5219"/>
              <a:gd name="connsiteX2422" fmla="*/ 4234 w 5219"/>
              <a:gd name="connsiteY2422" fmla="*/ 4234 w 5219"/>
              <a:gd name="connsiteX2423" fmla="*/ 4234 w 5219"/>
              <a:gd name="connsiteY2423" fmla="*/ 4234 w 5219"/>
              <a:gd name="connsiteX2424" fmla="*/ 4234 w 5219"/>
              <a:gd name="connsiteY2424" fmla="*/ 4234 w 5219"/>
              <a:gd name="connsiteX2425" fmla="*/ 4234 w 5219"/>
              <a:gd name="connsiteY2425" fmla="*/ 4234 w 5219"/>
              <a:gd name="connsiteX2426" fmla="*/ 4234 w 5219"/>
              <a:gd name="connsiteY2426" fmla="*/ 4234 w 5219"/>
              <a:gd name="connsiteX2427" fmla="*/ 4234 w 5219"/>
              <a:gd name="connsiteY2427" fmla="*/ 4234 w 5219"/>
              <a:gd name="connsiteX2428" fmla="*/ 4234 w 5219"/>
              <a:gd name="connsiteY2428" fmla="*/ 4234 w 5219"/>
              <a:gd name="connsiteX2429" fmla="*/ 4234 w 5219"/>
              <a:gd name="connsiteY2429" fmla="*/ 4234 w 5219"/>
              <a:gd name="connsiteX2430" fmla="*/ 4234 w 5219"/>
              <a:gd name="connsiteY2430" fmla="*/ 4234 w 5219"/>
              <a:gd name="connsiteX2431" fmla="*/ 4234 w 5219"/>
              <a:gd name="connsiteY2431" fmla="*/ 4234 w 5219"/>
              <a:gd name="connsiteX2432" fmla="*/ 4234 w 5219"/>
              <a:gd name="connsiteY2432" fmla="*/ 4234 w 5219"/>
              <a:gd name="connsiteX2433" fmla="*/ 4234 w 5219"/>
              <a:gd name="connsiteY2433" fmla="*/ 4234 w 5219"/>
              <a:gd name="connsiteX2434" fmla="*/ 4234 w 5219"/>
              <a:gd name="connsiteY2434" fmla="*/ 4234 w 5219"/>
              <a:gd name="connsiteX2435" fmla="*/ 4234 w 5219"/>
              <a:gd name="connsiteY2435" fmla="*/ 4234 w 5219"/>
              <a:gd name="connsiteX2436" fmla="*/ 4234 w 5219"/>
              <a:gd name="connsiteY2436" fmla="*/ 4234 w 5219"/>
              <a:gd name="connsiteX2437" fmla="*/ 4234 w 5219"/>
              <a:gd name="connsiteY2437" fmla="*/ 4234 w 5219"/>
              <a:gd name="connsiteX2438" fmla="*/ 4234 w 5219"/>
              <a:gd name="connsiteY2438" fmla="*/ 4234 w 5219"/>
              <a:gd name="connsiteX2439" fmla="*/ 4234 w 5219"/>
              <a:gd name="connsiteY2439" fmla="*/ 4234 w 5219"/>
              <a:gd name="connsiteX2440" fmla="*/ 4234 w 5219"/>
              <a:gd name="connsiteY2440" fmla="*/ 4234 w 5219"/>
              <a:gd name="connsiteX2441" fmla="*/ 4234 w 5219"/>
              <a:gd name="connsiteY2441" fmla="*/ 4234 w 5219"/>
              <a:gd name="connsiteX2442" fmla="*/ 4234 w 5219"/>
              <a:gd name="connsiteY2442" fmla="*/ 4234 w 5219"/>
              <a:gd name="connsiteX2443" fmla="*/ 4234 w 5219"/>
              <a:gd name="connsiteY2443" fmla="*/ 4234 w 5219"/>
              <a:gd name="connsiteX2444" fmla="*/ 4234 w 5219"/>
              <a:gd name="connsiteY2444" fmla="*/ 4234 w 5219"/>
              <a:gd name="connsiteX2445" fmla="*/ 4234 w 5219"/>
              <a:gd name="connsiteY2445" fmla="*/ 4234 w 5219"/>
              <a:gd name="connsiteX2446" fmla="*/ 4234 w 5219"/>
              <a:gd name="connsiteY2446" fmla="*/ 4234 w 5219"/>
              <a:gd name="connsiteX2447" fmla="*/ 4234 w 5219"/>
              <a:gd name="connsiteY2447" fmla="*/ 4234 w 5219"/>
              <a:gd name="connsiteX2448" fmla="*/ 4234 w 5219"/>
              <a:gd name="connsiteY2448" fmla="*/ 4234 w 5219"/>
              <a:gd name="connsiteX2449" fmla="*/ 4234 w 5219"/>
              <a:gd name="connsiteY2449" fmla="*/ 4234 w 5219"/>
              <a:gd name="connsiteX2450" fmla="*/ 4234 w 5219"/>
              <a:gd name="connsiteY2450" fmla="*/ 4234 w 5219"/>
              <a:gd name="connsiteX2451" fmla="*/ 4234 w 5219"/>
              <a:gd name="connsiteY2451" fmla="*/ 4234 w 5219"/>
              <a:gd name="connsiteX2452" fmla="*/ 4234 w 5219"/>
              <a:gd name="connsiteY2452" fmla="*/ 4234 w 5219"/>
              <a:gd name="connsiteX2453" fmla="*/ 4234 w 5219"/>
              <a:gd name="connsiteY2453" fmla="*/ 4234 w 5219"/>
              <a:gd name="connsiteX2454" fmla="*/ 4234 w 5219"/>
              <a:gd name="connsiteY2454" fmla="*/ 4234 w 5219"/>
              <a:gd name="connsiteX2455" fmla="*/ 4234 w 5219"/>
              <a:gd name="connsiteY2455" fmla="*/ 4234 w 5219"/>
              <a:gd name="connsiteX2456" fmla="*/ 4234 w 5219"/>
              <a:gd name="connsiteY2456" fmla="*/ 4234 w 5219"/>
              <a:gd name="connsiteX2457" fmla="*/ 4234 w 5219"/>
              <a:gd name="connsiteY2457" fmla="*/ 4234 w 5219"/>
              <a:gd name="connsiteX2458" fmla="*/ 4234 w 5219"/>
              <a:gd name="connsiteY2458" fmla="*/ 4234 w 5219"/>
              <a:gd name="connsiteX2459" fmla="*/ 4234 w 5219"/>
              <a:gd name="connsiteY2459" fmla="*/ 4234 w 5219"/>
              <a:gd name="connsiteX2460" fmla="*/ 4234 w 5219"/>
              <a:gd name="connsiteY2460" fmla="*/ 4234 w 5219"/>
              <a:gd name="connsiteX2461" fmla="*/ 4234 w 5219"/>
              <a:gd name="connsiteY2461" fmla="*/ 4234 w 5219"/>
              <a:gd name="connsiteX2462" fmla="*/ 4234 w 5219"/>
              <a:gd name="connsiteY2462" fmla="*/ 4234 w 5219"/>
              <a:gd name="connsiteX2463" fmla="*/ 4234 w 5219"/>
              <a:gd name="connsiteY2463" fmla="*/ 4234 w 5219"/>
              <a:gd name="connsiteX2464" fmla="*/ 4234 w 5219"/>
              <a:gd name="connsiteY2464" fmla="*/ 4234 w 5219"/>
              <a:gd name="connsiteX2465" fmla="*/ 4234 w 5219"/>
              <a:gd name="connsiteY2465" fmla="*/ 4234 w 5219"/>
              <a:gd name="connsiteX2466" fmla="*/ 4234 w 5219"/>
              <a:gd name="connsiteY2466" fmla="*/ 4234 w 5219"/>
              <a:gd name="connsiteX2467" fmla="*/ 4234 w 5219"/>
              <a:gd name="connsiteY2467" fmla="*/ 4234 w 5219"/>
              <a:gd name="connsiteX2468" fmla="*/ 4234 w 5219"/>
              <a:gd name="connsiteY2468" fmla="*/ 4234 w 5219"/>
              <a:gd name="connsiteX2469" fmla="*/ 4234 w 5219"/>
              <a:gd name="connsiteY2469" fmla="*/ 4234 w 5219"/>
              <a:gd name="connsiteX2470" fmla="*/ 4234 w 5219"/>
              <a:gd name="connsiteY2470" fmla="*/ 4234 w 5219"/>
              <a:gd name="connsiteX2471" fmla="*/ 4234 w 5219"/>
              <a:gd name="connsiteY2471" fmla="*/ 4234 w 5219"/>
              <a:gd name="connsiteX2472" fmla="*/ 4234 w 5219"/>
              <a:gd name="connsiteY2472" fmla="*/ 4234 w 5219"/>
              <a:gd name="connsiteX2473" fmla="*/ 4234 w 5219"/>
              <a:gd name="connsiteY2473" fmla="*/ 4234 w 5219"/>
              <a:gd name="connsiteX2474" fmla="*/ 4234 w 5219"/>
              <a:gd name="connsiteY2474" fmla="*/ 4234 w 5219"/>
              <a:gd name="connsiteX2475" fmla="*/ 4234 w 5219"/>
              <a:gd name="connsiteY2475" fmla="*/ 4234 w 5219"/>
              <a:gd name="connsiteX2476" fmla="*/ 4234 w 5219"/>
              <a:gd name="connsiteY2476" fmla="*/ 4234 w 5219"/>
              <a:gd name="connsiteX2477" fmla="*/ 4234 w 5219"/>
              <a:gd name="connsiteY2477" fmla="*/ 4234 w 5219"/>
              <a:gd name="connsiteX2478" fmla="*/ 4234 w 5219"/>
              <a:gd name="connsiteY2478" fmla="*/ 4234 w 5219"/>
              <a:gd name="connsiteX2479" fmla="*/ 4234 w 5219"/>
              <a:gd name="connsiteY2479" fmla="*/ 4234 w 5219"/>
              <a:gd name="connsiteX2480" fmla="*/ 4234 w 5219"/>
              <a:gd name="connsiteY2480" fmla="*/ 4234 w 5219"/>
              <a:gd name="connsiteX2481" fmla="*/ 4234 w 5219"/>
              <a:gd name="connsiteY2481" fmla="*/ 4234 w 5219"/>
              <a:gd name="connsiteX2482" fmla="*/ 4234 w 5219"/>
              <a:gd name="connsiteY2482" fmla="*/ 4234 w 5219"/>
              <a:gd name="connsiteX2483" fmla="*/ 4234 w 5219"/>
              <a:gd name="connsiteY2483" fmla="*/ 4234 w 5219"/>
              <a:gd name="connsiteX2484" fmla="*/ 4234 w 5219"/>
              <a:gd name="connsiteY2484" fmla="*/ 4234 w 5219"/>
              <a:gd name="connsiteX2485" fmla="*/ 4234 w 5219"/>
              <a:gd name="connsiteY2485" fmla="*/ 4234 w 5219"/>
              <a:gd name="connsiteX2486" fmla="*/ 4234 w 5219"/>
              <a:gd name="connsiteY2486" fmla="*/ 4234 w 5219"/>
              <a:gd name="connsiteX2487" fmla="*/ 4234 w 5219"/>
              <a:gd name="connsiteY2487" fmla="*/ 4234 w 5219"/>
              <a:gd name="connsiteX2488" fmla="*/ 4234 w 5219"/>
              <a:gd name="connsiteY2488" fmla="*/ 4234 w 5219"/>
              <a:gd name="connsiteX2489" fmla="*/ 4234 w 5219"/>
              <a:gd name="connsiteY2489" fmla="*/ 4234 w 5219"/>
              <a:gd name="connsiteX2490" fmla="*/ 4234 w 5219"/>
              <a:gd name="connsiteY2490" fmla="*/ 4234 w 5219"/>
              <a:gd name="connsiteX2491" fmla="*/ 4234 w 5219"/>
              <a:gd name="connsiteY2491" fmla="*/ 4234 w 5219"/>
              <a:gd name="connsiteX2492" fmla="*/ 4234 w 5219"/>
              <a:gd name="connsiteY2492" fmla="*/ 4234 w 5219"/>
              <a:gd name="connsiteX2493" fmla="*/ 4234 w 5219"/>
              <a:gd name="connsiteY2493" fmla="*/ 4234 w 5219"/>
              <a:gd name="connsiteX2494" fmla="*/ 4234 w 5219"/>
              <a:gd name="connsiteY2494" fmla="*/ 4234 w 5219"/>
              <a:gd name="connsiteX2495" fmla="*/ 4234 w 5219"/>
              <a:gd name="connsiteY2495" fmla="*/ 4234 w 5219"/>
              <a:gd name="connsiteX2496" fmla="*/ 4234 w 5219"/>
              <a:gd name="connsiteY2496" fmla="*/ 4234 w 5219"/>
              <a:gd name="connsiteX2497" fmla="*/ 4234 w 5219"/>
              <a:gd name="connsiteY2497" fmla="*/ 4234 w 5219"/>
              <a:gd name="connsiteX2498" fmla="*/ 4234 w 5219"/>
              <a:gd name="connsiteY2498" fmla="*/ 4234 w 5219"/>
              <a:gd name="connsiteX2499" fmla="*/ 4234 w 5219"/>
              <a:gd name="connsiteY2499" fmla="*/ 4234 w 5219"/>
              <a:gd name="connsiteX2500" fmla="*/ 4234 w 5219"/>
              <a:gd name="connsiteY2500" fmla="*/ 4234 w 5219"/>
              <a:gd name="connsiteX2501" fmla="*/ 4234 w 5219"/>
              <a:gd name="connsiteY2501" fmla="*/ 4234 w 5219"/>
              <a:gd name="connsiteX2502" fmla="*/ 4234 w 5219"/>
              <a:gd name="connsiteY2502" fmla="*/ 4234 w 5219"/>
              <a:gd name="connsiteX2503" fmla="*/ 4234 w 5219"/>
              <a:gd name="connsiteY2503" fmla="*/ 4234 w 5219"/>
              <a:gd name="connsiteX2504" fmla="*/ 4234 w 5219"/>
              <a:gd name="connsiteY2504" fmla="*/ 4234 w 5219"/>
              <a:gd name="connsiteX2505" fmla="*/ 4234 w 5219"/>
              <a:gd name="connsiteY2505" fmla="*/ 4234 w 5219"/>
              <a:gd name="connsiteX2506" fmla="*/ 4234 w 5219"/>
              <a:gd name="connsiteY2506" fmla="*/ 4234 w 5219"/>
              <a:gd name="connsiteX2507" fmla="*/ 4234 w 5219"/>
              <a:gd name="connsiteY2507" fmla="*/ 4234 w 5219"/>
              <a:gd name="connsiteX2508" fmla="*/ 4234 w 5219"/>
              <a:gd name="connsiteY2508" fmla="*/ 4234 w 5219"/>
              <a:gd name="connsiteX2509" fmla="*/ 4234 w 5219"/>
              <a:gd name="connsiteY2509" fmla="*/ 4234 w 5219"/>
              <a:gd name="connsiteX2510" fmla="*/ 4234 w 5219"/>
              <a:gd name="connsiteY2510" fmla="*/ 4234 w 5219"/>
              <a:gd name="connsiteX2511" fmla="*/ 4234 w 5219"/>
              <a:gd name="connsiteY2511" fmla="*/ 4234 w 5219"/>
              <a:gd name="connsiteX2512" fmla="*/ 4234 w 5219"/>
              <a:gd name="connsiteY2512" fmla="*/ 4234 w 5219"/>
              <a:gd name="connsiteX2513" fmla="*/ 4234 w 5219"/>
              <a:gd name="connsiteY2513" fmla="*/ 4234 w 5219"/>
              <a:gd name="connsiteX2514" fmla="*/ 4234 w 5219"/>
              <a:gd name="connsiteY2514" fmla="*/ 4234 w 5219"/>
              <a:gd name="connsiteX2515" fmla="*/ 4234 w 5219"/>
              <a:gd name="connsiteY2515" fmla="*/ 4234 w 5219"/>
              <a:gd name="connsiteX2516" fmla="*/ 4234 w 5219"/>
              <a:gd name="connsiteY2516" fmla="*/ 4234 w 5219"/>
              <a:gd name="connsiteX2517" fmla="*/ 4234 w 5219"/>
              <a:gd name="connsiteY2517" fmla="*/ 4234 w 5219"/>
              <a:gd name="connsiteX2518" fmla="*/ 4234 w 5219"/>
              <a:gd name="connsiteY2518" fmla="*/ 4234 w 5219"/>
              <a:gd name="connsiteX2519" fmla="*/ 4234 w 5219"/>
              <a:gd name="connsiteY2519" fmla="*/ 4234 w 5219"/>
              <a:gd name="connsiteX2520" fmla="*/ 4234 w 5219"/>
              <a:gd name="connsiteY2520" fmla="*/ 4234 w 5219"/>
              <a:gd name="connsiteX2521" fmla="*/ 4234 w 5219"/>
              <a:gd name="connsiteY2521" fmla="*/ 4234 w 5219"/>
              <a:gd name="connsiteX2522" fmla="*/ 4234 w 5219"/>
              <a:gd name="connsiteY2522" fmla="*/ 4234 w 5219"/>
              <a:gd name="connsiteX2523" fmla="*/ 4234 w 5219"/>
              <a:gd name="connsiteY2523" fmla="*/ 4234 w 5219"/>
              <a:gd name="connsiteX2524" fmla="*/ 4234 w 5219"/>
              <a:gd name="connsiteY2524" fmla="*/ 4234 w 5219"/>
              <a:gd name="connsiteX2525" fmla="*/ 4234 w 5219"/>
              <a:gd name="connsiteY2525" fmla="*/ 4234 w 5219"/>
              <a:gd name="connsiteX2526" fmla="*/ 4234 w 5219"/>
              <a:gd name="connsiteY2526" fmla="*/ 4234 w 5219"/>
              <a:gd name="connsiteX2527" fmla="*/ 4234 w 5219"/>
              <a:gd name="connsiteY2527" fmla="*/ 4234 w 5219"/>
              <a:gd name="connsiteX2528" fmla="*/ 4234 w 5219"/>
              <a:gd name="connsiteY2528" fmla="*/ 4234 w 5219"/>
              <a:gd name="connsiteX2529" fmla="*/ 4234 w 5219"/>
              <a:gd name="connsiteY2529" fmla="*/ 4234 w 5219"/>
              <a:gd name="connsiteX2530" fmla="*/ 4234 w 5219"/>
              <a:gd name="connsiteY2530" fmla="*/ 4234 w 5219"/>
              <a:gd name="connsiteX2531" fmla="*/ 4234 w 5219"/>
              <a:gd name="connsiteY2531" fmla="*/ 4234 w 5219"/>
              <a:gd name="connsiteX2532" fmla="*/ 4234 w 5219"/>
              <a:gd name="connsiteY2532" fmla="*/ 4234 w 5219"/>
              <a:gd name="connsiteX2533" fmla="*/ 4234 w 5219"/>
              <a:gd name="connsiteY2533" fmla="*/ 4234 w 5219"/>
              <a:gd name="connsiteX2534" fmla="*/ 4234 w 5219"/>
              <a:gd name="connsiteY2534" fmla="*/ 4234 w 5219"/>
              <a:gd name="connsiteX2535" fmla="*/ 4234 w 5219"/>
              <a:gd name="connsiteY2535" fmla="*/ 4234 w 5219"/>
              <a:gd name="connsiteX2536" fmla="*/ 4234 w 5219"/>
              <a:gd name="connsiteY2536" fmla="*/ 4234 w 5219"/>
              <a:gd name="connsiteX2537" fmla="*/ 4234 w 5219"/>
              <a:gd name="connsiteY2537" fmla="*/ 4234 w 5219"/>
              <a:gd name="connsiteX2538" fmla="*/ 4234 w 5219"/>
              <a:gd name="connsiteY2538" fmla="*/ 4234 w 5219"/>
              <a:gd name="connsiteX2539" fmla="*/ 4234 w 5219"/>
              <a:gd name="connsiteY2539" fmla="*/ 4234 w 5219"/>
              <a:gd name="connsiteX2540" fmla="*/ 4234 w 5219"/>
              <a:gd name="connsiteY2540" fmla="*/ 4234 w 5219"/>
              <a:gd name="connsiteX2541" fmla="*/ 4234 w 5219"/>
              <a:gd name="connsiteY2541" fmla="*/ 4234 w 5219"/>
              <a:gd name="connsiteX2542" fmla="*/ 4234 w 5219"/>
              <a:gd name="connsiteY2542" fmla="*/ 4234 w 5219"/>
              <a:gd name="connsiteX2543" fmla="*/ 4234 w 5219"/>
              <a:gd name="connsiteY2543" fmla="*/ 4234 w 5219"/>
              <a:gd name="connsiteX2544" fmla="*/ 4234 w 5219"/>
              <a:gd name="connsiteY2544" fmla="*/ 4234 w 5219"/>
              <a:gd name="connsiteX2545" fmla="*/ 4234 w 5219"/>
              <a:gd name="connsiteY2545" fmla="*/ 4234 w 5219"/>
              <a:gd name="connsiteX2546" fmla="*/ 4234 w 5219"/>
              <a:gd name="connsiteY2546" fmla="*/ 4234 w 5219"/>
              <a:gd name="connsiteX2547" fmla="*/ 4234 w 5219"/>
              <a:gd name="connsiteY2547" fmla="*/ 4234 w 5219"/>
              <a:gd name="connsiteX2548" fmla="*/ 4234 w 5219"/>
              <a:gd name="connsiteY2548" fmla="*/ 4234 w 5219"/>
              <a:gd name="connsiteX2549" fmla="*/ 4234 w 5219"/>
              <a:gd name="connsiteY2549" fmla="*/ 4234 w 5219"/>
              <a:gd name="connsiteX2550" fmla="*/ 4234 w 5219"/>
              <a:gd name="connsiteY2550" fmla="*/ 4234 w 5219"/>
              <a:gd name="connsiteX2551" fmla="*/ 4234 w 5219"/>
              <a:gd name="connsiteY2551" fmla="*/ 4234 w 5219"/>
              <a:gd name="connsiteX2552" fmla="*/ 4234 w 5219"/>
              <a:gd name="connsiteY2552" fmla="*/ 4234 w 5219"/>
              <a:gd name="connsiteX2553" fmla="*/ 4234 w 5219"/>
              <a:gd name="connsiteY2553" fmla="*/ 4234 w 5219"/>
              <a:gd name="connsiteX2554" fmla="*/ 4234 w 5219"/>
              <a:gd name="connsiteY2554" fmla="*/ 4234 w 5219"/>
              <a:gd name="connsiteX2555" fmla="*/ 4234 w 5219"/>
              <a:gd name="connsiteY2555" fmla="*/ 4234 w 5219"/>
              <a:gd name="connsiteX2556" fmla="*/ 4234 w 5219"/>
              <a:gd name="connsiteY2556" fmla="*/ 4234 w 5219"/>
              <a:gd name="connsiteX2557" fmla="*/ 4234 w 5219"/>
              <a:gd name="connsiteY2557" fmla="*/ 4234 w 5219"/>
              <a:gd name="connsiteX2558" fmla="*/ 4234 w 5219"/>
              <a:gd name="connsiteY2558" fmla="*/ 4234 w 5219"/>
              <a:gd name="connsiteX2559" fmla="*/ 4234 w 5219"/>
              <a:gd name="connsiteY2559" fmla="*/ 4234 w 5219"/>
              <a:gd name="connsiteX2560" fmla="*/ 4234 w 5219"/>
              <a:gd name="connsiteY2560" fmla="*/ 4234 w 5219"/>
              <a:gd name="connsiteX2561" fmla="*/ 4234 w 5219"/>
              <a:gd name="connsiteY2561" fmla="*/ 4234 w 5219"/>
              <a:gd name="connsiteX2562" fmla="*/ 4234 w 5219"/>
              <a:gd name="connsiteY2562" fmla="*/ 4234 w 5219"/>
              <a:gd name="connsiteX2563" fmla="*/ 4234 w 5219"/>
              <a:gd name="connsiteY2563" fmla="*/ 4234 w 5219"/>
              <a:gd name="connsiteX2564" fmla="*/ 4234 w 5219"/>
              <a:gd name="connsiteY2564" fmla="*/ 4234 w 5219"/>
              <a:gd name="connsiteX2565" fmla="*/ 4234 w 5219"/>
              <a:gd name="connsiteY2565" fmla="*/ 4234 w 5219"/>
              <a:gd name="connsiteX2566" fmla="*/ 4234 w 5219"/>
              <a:gd name="connsiteY2566" fmla="*/ 4234 w 5219"/>
              <a:gd name="connsiteX2567" fmla="*/ 4234 w 5219"/>
              <a:gd name="connsiteY2567" fmla="*/ 4234 w 5219"/>
              <a:gd name="connsiteX2568" fmla="*/ 4234 w 5219"/>
              <a:gd name="connsiteY2568" fmla="*/ 4234 w 5219"/>
              <a:gd name="connsiteX2569" fmla="*/ 4234 w 5219"/>
              <a:gd name="connsiteY2569" fmla="*/ 4234 w 5219"/>
              <a:gd name="connsiteX2570" fmla="*/ 4234 w 5219"/>
              <a:gd name="connsiteY2570" fmla="*/ 4234 w 5219"/>
              <a:gd name="connsiteX2571" fmla="*/ 4234 w 5219"/>
              <a:gd name="connsiteY2571" fmla="*/ 4234 w 5219"/>
              <a:gd name="connsiteX2572" fmla="*/ 4234 w 5219"/>
              <a:gd name="connsiteY2572" fmla="*/ 4234 w 5219"/>
              <a:gd name="connsiteX2573" fmla="*/ 4234 w 5219"/>
              <a:gd name="connsiteY2573" fmla="*/ 4234 w 5219"/>
              <a:gd name="connsiteX2574" fmla="*/ 4234 w 5219"/>
              <a:gd name="connsiteY2574" fmla="*/ 4234 w 5219"/>
              <a:gd name="connsiteX2575" fmla="*/ 4234 w 5219"/>
              <a:gd name="connsiteY2575" fmla="*/ 4234 w 5219"/>
              <a:gd name="connsiteX2576" fmla="*/ 4234 w 5219"/>
              <a:gd name="connsiteY2576" fmla="*/ 4234 w 5219"/>
              <a:gd name="connsiteX2577" fmla="*/ 4234 w 5219"/>
              <a:gd name="connsiteY2577" fmla="*/ 4234 w 5219"/>
              <a:gd name="connsiteX2578" fmla="*/ 4234 w 5219"/>
              <a:gd name="connsiteY2578" fmla="*/ 4234 w 5219"/>
              <a:gd name="connsiteX2579" fmla="*/ 4234 w 5219"/>
              <a:gd name="connsiteY2579" fmla="*/ 4234 w 5219"/>
              <a:gd name="connsiteX2580" fmla="*/ 4234 w 5219"/>
              <a:gd name="connsiteY2580" fmla="*/ 4234 w 5219"/>
              <a:gd name="connsiteX2581" fmla="*/ 4234 w 5219"/>
              <a:gd name="connsiteY2581" fmla="*/ 4234 w 5219"/>
              <a:gd name="connsiteX2582" fmla="*/ 4234 w 5219"/>
              <a:gd name="connsiteY2582" fmla="*/ 4234 w 5219"/>
              <a:gd name="connsiteX2583" fmla="*/ 4234 w 5219"/>
              <a:gd name="connsiteY2583" fmla="*/ 4234 w 5219"/>
              <a:gd name="connsiteX2584" fmla="*/ 4234 w 5219"/>
              <a:gd name="connsiteY2584" fmla="*/ 4234 w 5219"/>
              <a:gd name="connsiteX2585" fmla="*/ 4234 w 5219"/>
              <a:gd name="connsiteY2585" fmla="*/ 4234 w 5219"/>
              <a:gd name="connsiteX2586" fmla="*/ 4234 w 5219"/>
              <a:gd name="connsiteY2586" fmla="*/ 4234 w 5219"/>
              <a:gd name="connsiteX2587" fmla="*/ 4234 w 5219"/>
              <a:gd name="connsiteY2587" fmla="*/ 4234 w 5219"/>
              <a:gd name="connsiteX2588" fmla="*/ 4234 w 5219"/>
              <a:gd name="connsiteY2588" fmla="*/ 4234 w 5219"/>
              <a:gd name="connsiteX2589" fmla="*/ 4234 w 5219"/>
              <a:gd name="connsiteY2589" fmla="*/ 4234 w 5219"/>
              <a:gd name="connsiteX2590" fmla="*/ 4234 w 5219"/>
              <a:gd name="connsiteY2590" fmla="*/ 4234 w 5219"/>
              <a:gd name="connsiteX2591" fmla="*/ 4234 w 5219"/>
              <a:gd name="connsiteY2591" fmla="*/ 4234 w 5219"/>
              <a:gd name="connsiteX2592" fmla="*/ 4234 w 5219"/>
              <a:gd name="connsiteY2592" fmla="*/ 4234 w 5219"/>
              <a:gd name="connsiteX2593" fmla="*/ 4234 w 5219"/>
              <a:gd name="connsiteY2593" fmla="*/ 4234 w 5219"/>
              <a:gd name="connsiteX2594" fmla="*/ 4234 w 5219"/>
              <a:gd name="connsiteY2594" fmla="*/ 4234 w 5219"/>
              <a:gd name="connsiteX2595" fmla="*/ 4234 w 5219"/>
              <a:gd name="connsiteY2595" fmla="*/ 4234 w 5219"/>
              <a:gd name="connsiteX2596" fmla="*/ 4234 w 5219"/>
              <a:gd name="connsiteY2596" fmla="*/ 4234 w 5219"/>
              <a:gd name="connsiteX2597" fmla="*/ 4234 w 5219"/>
              <a:gd name="connsiteY2597" fmla="*/ 4234 w 5219"/>
              <a:gd name="connsiteX2598" fmla="*/ 4234 w 5219"/>
              <a:gd name="connsiteY2598" fmla="*/ 4234 w 5219"/>
              <a:gd name="connsiteX2599" fmla="*/ 4234 w 5219"/>
              <a:gd name="connsiteY2599" fmla="*/ 4234 w 5219"/>
              <a:gd name="connsiteX2600" fmla="*/ 4234 w 5219"/>
              <a:gd name="connsiteY2600" fmla="*/ 4234 w 5219"/>
              <a:gd name="connsiteX2601" fmla="*/ 4234 w 5219"/>
              <a:gd name="connsiteY2601" fmla="*/ 4234 w 5219"/>
              <a:gd name="connsiteX2602" fmla="*/ 4234 w 5219"/>
              <a:gd name="connsiteY2602" fmla="*/ 4234 w 5219"/>
              <a:gd name="connsiteX2603" fmla="*/ 4234 w 5219"/>
              <a:gd name="connsiteY2603" fmla="*/ 4234 w 5219"/>
              <a:gd name="connsiteX2604" fmla="*/ 4234 w 5219"/>
              <a:gd name="connsiteY2604" fmla="*/ 4234 w 5219"/>
              <a:gd name="connsiteX2605" fmla="*/ 4234 w 5219"/>
              <a:gd name="connsiteY2605" fmla="*/ 4234 w 5219"/>
              <a:gd name="connsiteX2606" fmla="*/ 4234 w 5219"/>
              <a:gd name="connsiteY2606" fmla="*/ 4234 w 5219"/>
              <a:gd name="connsiteX2607" fmla="*/ 4234 w 5219"/>
              <a:gd name="connsiteY2607" fmla="*/ 4234 w 5219"/>
              <a:gd name="connsiteX2608" fmla="*/ 4234 w 5219"/>
              <a:gd name="connsiteY2608" fmla="*/ 4234 w 5219"/>
              <a:gd name="connsiteX2609" fmla="*/ 4234 w 5219"/>
              <a:gd name="connsiteY2609" fmla="*/ 4234 w 5219"/>
              <a:gd name="connsiteX2610" fmla="*/ 4234 w 5219"/>
              <a:gd name="connsiteY2610" fmla="*/ 4234 w 5219"/>
              <a:gd name="connsiteX2611" fmla="*/ 4234 w 5219"/>
              <a:gd name="connsiteY2611" fmla="*/ 4234 w 5219"/>
              <a:gd name="connsiteX2612" fmla="*/ 4234 w 5219"/>
              <a:gd name="connsiteY2612" fmla="*/ 4234 w 5219"/>
              <a:gd name="connsiteX2613" fmla="*/ 4234 w 5219"/>
              <a:gd name="connsiteY2613" fmla="*/ 4234 w 5219"/>
              <a:gd name="connsiteX2614" fmla="*/ 4234 w 5219"/>
              <a:gd name="connsiteY2614" fmla="*/ 4234 w 5219"/>
              <a:gd name="connsiteX2615" fmla="*/ 4234 w 5219"/>
              <a:gd name="connsiteY2615" fmla="*/ 4234 w 5219"/>
              <a:gd name="connsiteX2616" fmla="*/ 4234 w 5219"/>
              <a:gd name="connsiteY2616" fmla="*/ 4234 w 5219"/>
              <a:gd name="connsiteX2617" fmla="*/ 4234 w 5219"/>
              <a:gd name="connsiteY2617" fmla="*/ 4234 w 5219"/>
              <a:gd name="connsiteX2618" fmla="*/ 4234 w 5219"/>
              <a:gd name="connsiteY2618" fmla="*/ 4234 w 5219"/>
              <a:gd name="connsiteX2619" fmla="*/ 4234 w 5219"/>
              <a:gd name="connsiteY2619" fmla="*/ 4234 w 5219"/>
              <a:gd name="connsiteX2620" fmla="*/ 4234 w 5219"/>
              <a:gd name="connsiteY2620" fmla="*/ 4234 w 5219"/>
              <a:gd name="connsiteX2621" fmla="*/ 4234 w 5219"/>
              <a:gd name="connsiteY2621" fmla="*/ 4234 w 5219"/>
              <a:gd name="connsiteX2622" fmla="*/ 4234 w 5219"/>
              <a:gd name="connsiteY2622" fmla="*/ 4234 w 5219"/>
              <a:gd name="connsiteX2623" fmla="*/ 4234 w 5219"/>
              <a:gd name="connsiteY2623" fmla="*/ 4234 w 5219"/>
              <a:gd name="connsiteX2624" fmla="*/ 4234 w 5219"/>
              <a:gd name="connsiteY2624" fmla="*/ 4234 w 5219"/>
              <a:gd name="connsiteX2625" fmla="*/ 4234 w 5219"/>
              <a:gd name="connsiteY2625" fmla="*/ 4234 w 5219"/>
              <a:gd name="connsiteX2626" fmla="*/ 4234 w 5219"/>
              <a:gd name="connsiteY2626" fmla="*/ 4234 w 5219"/>
              <a:gd name="connsiteX2627" fmla="*/ 4234 w 5219"/>
              <a:gd name="connsiteY2627" fmla="*/ 4234 w 5219"/>
              <a:gd name="connsiteX2628" fmla="*/ 4234 w 5219"/>
              <a:gd name="connsiteY2628" fmla="*/ 4234 w 5219"/>
              <a:gd name="connsiteX2629" fmla="*/ 4234 w 5219"/>
              <a:gd name="connsiteY2629" fmla="*/ 4234 w 5219"/>
              <a:gd name="connsiteX2630" fmla="*/ 4234 w 5219"/>
              <a:gd name="connsiteY2630" fmla="*/ 4234 w 5219"/>
              <a:gd name="connsiteX2631" fmla="*/ 4234 w 5219"/>
              <a:gd name="connsiteY2631" fmla="*/ 4234 w 5219"/>
              <a:gd name="connsiteX2632" fmla="*/ 4234 w 5219"/>
              <a:gd name="connsiteY2632" fmla="*/ 4234 w 5219"/>
              <a:gd name="connsiteX2633" fmla="*/ 4234 w 5219"/>
              <a:gd name="connsiteY2633" fmla="*/ 4234 w 5219"/>
              <a:gd name="connsiteX2634" fmla="*/ 4234 w 5219"/>
              <a:gd name="connsiteY2634" fmla="*/ 4234 w 5219"/>
              <a:gd name="connsiteX2635" fmla="*/ 4234 w 5219"/>
              <a:gd name="connsiteY2635" fmla="*/ 4234 w 5219"/>
              <a:gd name="connsiteX2636" fmla="*/ 4234 w 5219"/>
              <a:gd name="connsiteY2636" fmla="*/ 4234 w 5219"/>
              <a:gd name="connsiteX2637" fmla="*/ 4234 w 5219"/>
              <a:gd name="connsiteY2637" fmla="*/ 4234 w 5219"/>
              <a:gd name="connsiteX2638" fmla="*/ 4234 w 5219"/>
              <a:gd name="connsiteY2638" fmla="*/ 4234 w 5219"/>
              <a:gd name="connsiteX2639" fmla="*/ 4234 w 5219"/>
              <a:gd name="connsiteY2639" fmla="*/ 4234 w 5219"/>
              <a:gd name="connsiteX2640" fmla="*/ 4234 w 5219"/>
              <a:gd name="connsiteY2640" fmla="*/ 4234 w 5219"/>
              <a:gd name="connsiteX2641" fmla="*/ 4234 w 5219"/>
              <a:gd name="connsiteY2641" fmla="*/ 4234 w 5219"/>
              <a:gd name="connsiteX2642" fmla="*/ 4234 w 5219"/>
              <a:gd name="connsiteY2642" fmla="*/ 4234 w 5219"/>
              <a:gd name="connsiteX2643" fmla="*/ 4234 w 5219"/>
              <a:gd name="connsiteY2643" fmla="*/ 4234 w 5219"/>
              <a:gd name="connsiteX2644" fmla="*/ 4234 w 5219"/>
              <a:gd name="connsiteY2644" fmla="*/ 4234 w 5219"/>
              <a:gd name="connsiteX2645" fmla="*/ 4234 w 5219"/>
              <a:gd name="connsiteY2645" fmla="*/ 4234 w 5219"/>
              <a:gd name="connsiteX2646" fmla="*/ 4234 w 5219"/>
              <a:gd name="connsiteY2646" fmla="*/ 4234 w 5219"/>
              <a:gd name="connsiteX2647" fmla="*/ 4234 w 5219"/>
              <a:gd name="connsiteY2647" fmla="*/ 4234 w 5219"/>
              <a:gd name="connsiteX2648" fmla="*/ 4234 w 5219"/>
              <a:gd name="connsiteY2648" fmla="*/ 4234 w 5219"/>
              <a:gd name="connsiteX2649" fmla="*/ 4234 w 5219"/>
              <a:gd name="connsiteY2649" fmla="*/ 4234 w 5219"/>
              <a:gd name="connsiteX2650" fmla="*/ 4234 w 5219"/>
              <a:gd name="connsiteY2650" fmla="*/ 4234 w 5219"/>
              <a:gd name="connsiteX2651" fmla="*/ 4234 w 5219"/>
              <a:gd name="connsiteY2651" fmla="*/ 4234 w 5219"/>
              <a:gd name="connsiteX2652" fmla="*/ 4234 w 5219"/>
              <a:gd name="connsiteY2652" fmla="*/ 4234 w 5219"/>
              <a:gd name="connsiteX2653" fmla="*/ 4234 w 5219"/>
              <a:gd name="connsiteY2653" fmla="*/ 4234 w 5219"/>
              <a:gd name="connsiteX2654" fmla="*/ 4234 w 5219"/>
              <a:gd name="connsiteY2654" fmla="*/ 4234 w 5219"/>
              <a:gd name="connsiteX2655" fmla="*/ 4234 w 5219"/>
              <a:gd name="connsiteY2655" fmla="*/ 4234 w 5219"/>
              <a:gd name="connsiteX2656" fmla="*/ 4234 w 5219"/>
              <a:gd name="connsiteY2656" fmla="*/ 4234 w 5219"/>
              <a:gd name="connsiteX2657" fmla="*/ 4234 w 5219"/>
              <a:gd name="connsiteY2657" fmla="*/ 4234 w 5219"/>
              <a:gd name="connsiteX2658" fmla="*/ 4234 w 5219"/>
              <a:gd name="connsiteY2658" fmla="*/ 4234 w 5219"/>
              <a:gd name="connsiteX2659" fmla="*/ 4234 w 5219"/>
              <a:gd name="connsiteY2659" fmla="*/ 4234 w 5219"/>
              <a:gd name="connsiteX2660" fmla="*/ 4234 w 5219"/>
              <a:gd name="connsiteY2660" fmla="*/ 4234 w 5219"/>
              <a:gd name="connsiteX2661" fmla="*/ 4234 w 5219"/>
              <a:gd name="connsiteY2661" fmla="*/ 4234 w 5219"/>
              <a:gd name="connsiteX2662" fmla="*/ 4234 w 5219"/>
              <a:gd name="connsiteY2662" fmla="*/ 4234 w 5219"/>
              <a:gd name="connsiteX2663" fmla="*/ 4234 w 5219"/>
              <a:gd name="connsiteY2663" fmla="*/ 4234 w 5219"/>
              <a:gd name="connsiteX2664" fmla="*/ 4234 w 5219"/>
              <a:gd name="connsiteY2664" fmla="*/ 4234 w 5219"/>
              <a:gd name="connsiteX2665" fmla="*/ 4234 w 5219"/>
              <a:gd name="connsiteY2665" fmla="*/ 4234 w 5219"/>
              <a:gd name="connsiteX2666" fmla="*/ 4234 w 5219"/>
              <a:gd name="connsiteY2666" fmla="*/ 4234 w 5219"/>
              <a:gd name="connsiteX2667" fmla="*/ 4234 w 5219"/>
              <a:gd name="connsiteY2667" fmla="*/ 4234 w 5219"/>
              <a:gd name="connsiteX2668" fmla="*/ 4234 w 5219"/>
              <a:gd name="connsiteY2668" fmla="*/ 4234 w 5219"/>
              <a:gd name="connsiteX2669" fmla="*/ 4234 w 5219"/>
              <a:gd name="connsiteY2669" fmla="*/ 4234 w 5219"/>
              <a:gd name="connsiteX2670" fmla="*/ 4234 w 5219"/>
              <a:gd name="connsiteY2670" fmla="*/ 4234 w 5219"/>
              <a:gd name="connsiteX2671" fmla="*/ 4234 w 5219"/>
              <a:gd name="connsiteY2671" fmla="*/ 4234 w 5219"/>
              <a:gd name="connsiteX2672" fmla="*/ 4234 w 5219"/>
              <a:gd name="connsiteY2672" fmla="*/ 4234 w 5219"/>
              <a:gd name="connsiteX2673" fmla="*/ 4234 w 5219"/>
              <a:gd name="connsiteY2673" fmla="*/ 4234 w 5219"/>
              <a:gd name="connsiteX2674" fmla="*/ 4234 w 5219"/>
              <a:gd name="connsiteY2674" fmla="*/ 4234 w 5219"/>
              <a:gd name="connsiteX2675" fmla="*/ 4234 w 5219"/>
              <a:gd name="connsiteY2675" fmla="*/ 4234 w 5219"/>
              <a:gd name="connsiteX2676" fmla="*/ 4234 w 5219"/>
              <a:gd name="connsiteY2676" fmla="*/ 4234 w 5219"/>
              <a:gd name="connsiteX2677" fmla="*/ 4234 w 5219"/>
              <a:gd name="connsiteY2677" fmla="*/ 4234 w 5219"/>
              <a:gd name="connsiteX2678" fmla="*/ 4234 w 5219"/>
              <a:gd name="connsiteY2678" fmla="*/ 4234 w 5219"/>
              <a:gd name="connsiteX2679" fmla="*/ 4234 w 5219"/>
              <a:gd name="connsiteY2679" fmla="*/ 4234 w 5219"/>
              <a:gd name="connsiteX2680" fmla="*/ 4234 w 5219"/>
              <a:gd name="connsiteY2680" fmla="*/ 4234 w 5219"/>
              <a:gd name="connsiteX2681" fmla="*/ 4234 w 5219"/>
              <a:gd name="connsiteY2681" fmla="*/ 4234 w 5219"/>
              <a:gd name="connsiteX2682" fmla="*/ 4234 w 5219"/>
              <a:gd name="connsiteY2682" fmla="*/ 4234 w 5219"/>
              <a:gd name="connsiteX2683" fmla="*/ 4234 w 5219"/>
              <a:gd name="connsiteY2683" fmla="*/ 4234 w 5219"/>
              <a:gd name="connsiteX2684" fmla="*/ 4234 w 5219"/>
              <a:gd name="connsiteY2684" fmla="*/ 4234 w 5219"/>
              <a:gd name="connsiteX2685" fmla="*/ 4234 w 5219"/>
              <a:gd name="connsiteY2685" fmla="*/ 4234 w 5219"/>
              <a:gd name="connsiteX2686" fmla="*/ 4234 w 5219"/>
              <a:gd name="connsiteY2686" fmla="*/ 4234 w 5219"/>
              <a:gd name="connsiteX2687" fmla="*/ 4234 w 5219"/>
              <a:gd name="connsiteY2687" fmla="*/ 4234 w 5219"/>
              <a:gd name="connsiteX2688" fmla="*/ 4234 w 5219"/>
              <a:gd name="connsiteY2688" fmla="*/ 4234 w 5219"/>
              <a:gd name="connsiteX2689" fmla="*/ 4234 w 5219"/>
              <a:gd name="connsiteY2689" fmla="*/ 4234 w 5219"/>
              <a:gd name="connsiteX2690" fmla="*/ 4234 w 5219"/>
              <a:gd name="connsiteY2690" fmla="*/ 4234 w 5219"/>
              <a:gd name="connsiteX2691" fmla="*/ 4234 w 5219"/>
              <a:gd name="connsiteY2691" fmla="*/ 4234 w 5219"/>
              <a:gd name="connsiteX2692" fmla="*/ 4234 w 5219"/>
              <a:gd name="connsiteY2692" fmla="*/ 4234 w 5219"/>
              <a:gd name="connsiteX2693" fmla="*/ 4234 w 5219"/>
              <a:gd name="connsiteY2693" fmla="*/ 4234 w 5219"/>
              <a:gd name="connsiteX2694" fmla="*/ 4234 w 5219"/>
              <a:gd name="connsiteY2694" fmla="*/ 4234 w 5219"/>
              <a:gd name="connsiteX2695" fmla="*/ 4234 w 5219"/>
              <a:gd name="connsiteY2695" fmla="*/ 4234 w 5219"/>
              <a:gd name="connsiteX2696" fmla="*/ 4234 w 5219"/>
              <a:gd name="connsiteY2696" fmla="*/ 4234 w 5219"/>
              <a:gd name="connsiteX2697" fmla="*/ 4234 w 5219"/>
              <a:gd name="connsiteY2697" fmla="*/ 4234 w 5219"/>
              <a:gd name="connsiteX2698" fmla="*/ 4234 w 5219"/>
              <a:gd name="connsiteY2698" fmla="*/ 4234 w 5219"/>
              <a:gd name="connsiteX2699" fmla="*/ 4234 w 5219"/>
              <a:gd name="connsiteY2699" fmla="*/ 4234 w 5219"/>
              <a:gd name="connsiteX2700" fmla="*/ 4234 w 5219"/>
              <a:gd name="connsiteY2700" fmla="*/ 4234 w 5219"/>
              <a:gd name="connsiteX2701" fmla="*/ 4234 w 5219"/>
              <a:gd name="connsiteY2701" fmla="*/ 4234 w 5219"/>
              <a:gd name="connsiteX2702" fmla="*/ 4234 w 5219"/>
              <a:gd name="connsiteY2702" fmla="*/ 4234 w 5219"/>
              <a:gd name="connsiteX2703" fmla="*/ 4234 w 5219"/>
              <a:gd name="connsiteY2703" fmla="*/ 4234 w 5219"/>
              <a:gd name="connsiteX2704" fmla="*/ 4234 w 5219"/>
              <a:gd name="connsiteY2704" fmla="*/ 4234 w 5219"/>
              <a:gd name="connsiteX2705" fmla="*/ 4234 w 5219"/>
              <a:gd name="connsiteY2705" fmla="*/ 4234 w 5219"/>
              <a:gd name="connsiteX2706" fmla="*/ 4234 w 5219"/>
              <a:gd name="connsiteY2706" fmla="*/ 4234 w 5219"/>
              <a:gd name="connsiteX2707" fmla="*/ 4234 w 5219"/>
              <a:gd name="connsiteY2707" fmla="*/ 4234 w 5219"/>
              <a:gd name="connsiteX2708" fmla="*/ 4234 w 5219"/>
              <a:gd name="connsiteY2708" fmla="*/ 4234 w 5219"/>
              <a:gd name="connsiteX2709" fmla="*/ 4234 w 5219"/>
              <a:gd name="connsiteY2709" fmla="*/ 4234 w 5219"/>
              <a:gd name="connsiteX2710" fmla="*/ 4234 w 5219"/>
              <a:gd name="connsiteY2710" fmla="*/ 4234 w 5219"/>
              <a:gd name="connsiteX2711" fmla="*/ 4234 w 5219"/>
              <a:gd name="connsiteY2711" fmla="*/ 4234 w 5219"/>
              <a:gd name="connsiteX2712" fmla="*/ 4234 w 5219"/>
              <a:gd name="connsiteY2712" fmla="*/ 4234 w 5219"/>
              <a:gd name="connsiteX2713" fmla="*/ 4234 w 5219"/>
              <a:gd name="connsiteY2713" fmla="*/ 4234 w 5219"/>
              <a:gd name="connsiteX2714" fmla="*/ 4234 w 5219"/>
              <a:gd name="connsiteY2714" fmla="*/ 4234 w 5219"/>
              <a:gd name="connsiteX2715" fmla="*/ 4234 w 5219"/>
              <a:gd name="connsiteY2715" fmla="*/ 4234 w 5219"/>
              <a:gd name="connsiteX2716" fmla="*/ 4234 w 5219"/>
              <a:gd name="connsiteY2716" fmla="*/ 4234 w 5219"/>
              <a:gd name="connsiteX2717" fmla="*/ 4234 w 5219"/>
              <a:gd name="connsiteY2717" fmla="*/ 4234 w 5219"/>
              <a:gd name="connsiteX2718" fmla="*/ 4234 w 5219"/>
              <a:gd name="connsiteY2718" fmla="*/ 4234 w 5219"/>
              <a:gd name="connsiteX2719" fmla="*/ 4234 w 5219"/>
              <a:gd name="connsiteY2719" fmla="*/ 4234 w 5219"/>
              <a:gd name="connsiteX2720" fmla="*/ 4234 w 5219"/>
              <a:gd name="connsiteY2720" fmla="*/ 4234 w 5219"/>
              <a:gd name="connsiteX2721" fmla="*/ 4234 w 5219"/>
              <a:gd name="connsiteY2721" fmla="*/ 4234 w 5219"/>
              <a:gd name="connsiteX2722" fmla="*/ 4234 w 5219"/>
              <a:gd name="connsiteY2722" fmla="*/ 4234 w 5219"/>
              <a:gd name="connsiteX2723" fmla="*/ 4234 w 5219"/>
              <a:gd name="connsiteY2723" fmla="*/ 4234 w 5219"/>
              <a:gd name="connsiteX2724" fmla="*/ 4234 w 5219"/>
              <a:gd name="connsiteY2724" fmla="*/ 4234 w 5219"/>
              <a:gd name="connsiteX2725" fmla="*/ 4234 w 5219"/>
              <a:gd name="connsiteY2725" fmla="*/ 4234 w 5219"/>
              <a:gd name="connsiteX2726" fmla="*/ 4234 w 5219"/>
              <a:gd name="connsiteY2726" fmla="*/ 4234 w 5219"/>
              <a:gd name="connsiteX2727" fmla="*/ 4234 w 5219"/>
              <a:gd name="connsiteY2727" fmla="*/ 4234 w 5219"/>
              <a:gd name="connsiteX2728" fmla="*/ 4234 w 5219"/>
              <a:gd name="connsiteY2728" fmla="*/ 4234 w 5219"/>
              <a:gd name="connsiteX2729" fmla="*/ 4234 w 5219"/>
              <a:gd name="connsiteY2729" fmla="*/ 4234 w 5219"/>
              <a:gd name="connsiteX2730" fmla="*/ 4234 w 5219"/>
              <a:gd name="connsiteY2730" fmla="*/ 4234 w 5219"/>
              <a:gd name="connsiteX2731" fmla="*/ 4234 w 5219"/>
              <a:gd name="connsiteY2731" fmla="*/ 4234 w 5219"/>
              <a:gd name="connsiteX2732" fmla="*/ 4234 w 5219"/>
              <a:gd name="connsiteY2732" fmla="*/ 4234 w 5219"/>
              <a:gd name="connsiteX2733" fmla="*/ 4234 w 5219"/>
              <a:gd name="connsiteY2733" fmla="*/ 4234 w 5219"/>
              <a:gd name="connsiteX2734" fmla="*/ 4234 w 5219"/>
              <a:gd name="connsiteY2734" fmla="*/ 4234 w 5219"/>
              <a:gd name="connsiteX2735" fmla="*/ 4234 w 5219"/>
              <a:gd name="connsiteY2735" fmla="*/ 4234 w 5219"/>
              <a:gd name="connsiteX2736" fmla="*/ 4234 w 5219"/>
              <a:gd name="connsiteY2736" fmla="*/ 4234 w 5219"/>
              <a:gd name="connsiteX2737" fmla="*/ 4234 w 5219"/>
              <a:gd name="connsiteY2737" fmla="*/ 4234 w 5219"/>
              <a:gd name="connsiteX2738" fmla="*/ 4234 w 5219"/>
              <a:gd name="connsiteY2738" fmla="*/ 4234 w 5219"/>
              <a:gd name="connsiteX2739" fmla="*/ 4234 w 5219"/>
              <a:gd name="connsiteY2739" fmla="*/ 4234 w 5219"/>
              <a:gd name="connsiteX2740" fmla="*/ 4234 w 5219"/>
              <a:gd name="connsiteY2740" fmla="*/ 4234 w 5219"/>
              <a:gd name="connsiteX2741" fmla="*/ 4234 w 5219"/>
              <a:gd name="connsiteY2741" fmla="*/ 4234 w 5219"/>
              <a:gd name="connsiteX2742" fmla="*/ 4234 w 5219"/>
              <a:gd name="connsiteY2742" fmla="*/ 4234 w 5219"/>
              <a:gd name="connsiteX2743" fmla="*/ 4234 w 5219"/>
              <a:gd name="connsiteY2743" fmla="*/ 4234 w 5219"/>
              <a:gd name="connsiteX2744" fmla="*/ 4234 w 5219"/>
              <a:gd name="connsiteY2744" fmla="*/ 4234 w 5219"/>
              <a:gd name="connsiteX2745" fmla="*/ 4234 w 5219"/>
              <a:gd name="connsiteY2745" fmla="*/ 4234 w 5219"/>
              <a:gd name="connsiteX2746" fmla="*/ 4234 w 5219"/>
              <a:gd name="connsiteY2746" fmla="*/ 4234 w 5219"/>
              <a:gd name="connsiteX2747" fmla="*/ 4234 w 5219"/>
              <a:gd name="connsiteY2747" fmla="*/ 4234 w 5219"/>
              <a:gd name="connsiteX2748" fmla="*/ 4234 w 5219"/>
              <a:gd name="connsiteY2748" fmla="*/ 4234 w 5219"/>
              <a:gd name="connsiteX2749" fmla="*/ 4234 w 5219"/>
              <a:gd name="connsiteY2749" fmla="*/ 4234 w 5219"/>
              <a:gd name="connsiteX2750" fmla="*/ 4234 w 5219"/>
              <a:gd name="connsiteY2750" fmla="*/ 4234 w 5219"/>
              <a:gd name="connsiteX2751" fmla="*/ 4234 w 5219"/>
              <a:gd name="connsiteY2751" fmla="*/ 4234 w 5219"/>
              <a:gd name="connsiteX2752" fmla="*/ 4234 w 5219"/>
              <a:gd name="connsiteY2752" fmla="*/ 4234 w 5219"/>
              <a:gd name="connsiteX2753" fmla="*/ 4234 w 5219"/>
              <a:gd name="connsiteY2753" fmla="*/ 4234 w 5219"/>
              <a:gd name="connsiteX2754" fmla="*/ 4234 w 5219"/>
              <a:gd name="connsiteY2754" fmla="*/ 4234 w 5219"/>
              <a:gd name="connsiteX2755" fmla="*/ 4234 w 5219"/>
              <a:gd name="connsiteY2755" fmla="*/ 4234 w 5219"/>
              <a:gd name="connsiteX2756" fmla="*/ 4234 w 5219"/>
              <a:gd name="connsiteY2756" fmla="*/ 4234 w 5219"/>
              <a:gd name="connsiteX2757" fmla="*/ 4234 w 5219"/>
              <a:gd name="connsiteY2757" fmla="*/ 4234 w 5219"/>
              <a:gd name="connsiteX2758" fmla="*/ 4234 w 5219"/>
              <a:gd name="connsiteY2758" fmla="*/ 4234 w 5219"/>
              <a:gd name="connsiteX2759" fmla="*/ 4234 w 5219"/>
              <a:gd name="connsiteY2759" fmla="*/ 4234 w 5219"/>
              <a:gd name="connsiteX2760" fmla="*/ 4234 w 5219"/>
              <a:gd name="connsiteY2760" fmla="*/ 4234 w 5219"/>
              <a:gd name="connsiteX2761" fmla="*/ 4234 w 5219"/>
              <a:gd name="connsiteY2761" fmla="*/ 4234 w 5219"/>
              <a:gd name="connsiteX2762" fmla="*/ 4234 w 5219"/>
              <a:gd name="connsiteY2762" fmla="*/ 4234 w 5219"/>
              <a:gd name="connsiteX2763" fmla="*/ 4234 w 5219"/>
              <a:gd name="connsiteY2763" fmla="*/ 4234 w 5219"/>
              <a:gd name="connsiteX2764" fmla="*/ 4234 w 5219"/>
              <a:gd name="connsiteY2764" fmla="*/ 4234 w 5219"/>
              <a:gd name="connsiteX2765" fmla="*/ 4234 w 5219"/>
              <a:gd name="connsiteY2765" fmla="*/ 4234 w 5219"/>
              <a:gd name="connsiteX2766" fmla="*/ 4234 w 5219"/>
              <a:gd name="connsiteY2766" fmla="*/ 4234 w 5219"/>
              <a:gd name="connsiteX2767" fmla="*/ 4234 w 5219"/>
              <a:gd name="connsiteY2767" fmla="*/ 4234 w 5219"/>
              <a:gd name="connsiteX2768" fmla="*/ 4234 w 5219"/>
              <a:gd name="connsiteY2768" fmla="*/ 4234 w 5219"/>
              <a:gd name="connsiteX2769" fmla="*/ 4234 w 5219"/>
              <a:gd name="connsiteY2769" fmla="*/ 4234 w 5219"/>
              <a:gd name="connsiteX2770" fmla="*/ 4234 w 5219"/>
              <a:gd name="connsiteY2770" fmla="*/ 4234 w 5219"/>
              <a:gd name="connsiteX2771" fmla="*/ 4234 w 5219"/>
              <a:gd name="connsiteY2771" fmla="*/ 4234 w 5219"/>
              <a:gd name="connsiteX2772" fmla="*/ 4234 w 5219"/>
              <a:gd name="connsiteY2772" fmla="*/ 4234 w 5219"/>
              <a:gd name="connsiteX2773" fmla="*/ 4234 w 5219"/>
              <a:gd name="connsiteY2773" fmla="*/ 4234 w 5219"/>
              <a:gd name="connsiteX2774" fmla="*/ 4234 w 5219"/>
              <a:gd name="connsiteY2774" fmla="*/ 4234 w 5219"/>
              <a:gd name="connsiteX2775" fmla="*/ 4234 w 5219"/>
              <a:gd name="connsiteY2775" fmla="*/ 4234 w 5219"/>
              <a:gd name="connsiteX2776" fmla="*/ 4234 w 5219"/>
              <a:gd name="connsiteY2776" fmla="*/ 4234 w 5219"/>
              <a:gd name="connsiteX2777" fmla="*/ 4234 w 5219"/>
              <a:gd name="connsiteY2777" fmla="*/ 4234 w 5219"/>
              <a:gd name="connsiteX2778" fmla="*/ 4234 w 5219"/>
              <a:gd name="connsiteY2778" fmla="*/ 4234 w 5219"/>
              <a:gd name="connsiteX2779" fmla="*/ 4234 w 5219"/>
              <a:gd name="connsiteY2779" fmla="*/ 4234 w 5219"/>
              <a:gd name="connsiteX2780" fmla="*/ 4234 w 5219"/>
              <a:gd name="connsiteY2780" fmla="*/ 4234 w 5219"/>
              <a:gd name="connsiteX2781" fmla="*/ 4234 w 5219"/>
              <a:gd name="connsiteY2781" fmla="*/ 4234 w 5219"/>
              <a:gd name="connsiteX2782" fmla="*/ 4234 w 5219"/>
              <a:gd name="connsiteY2782" fmla="*/ 4234 w 5219"/>
              <a:gd name="connsiteX2783" fmla="*/ 4234 w 5219"/>
              <a:gd name="connsiteY2783" fmla="*/ 4234 w 5219"/>
              <a:gd name="connsiteX2784" fmla="*/ 4234 w 5219"/>
              <a:gd name="connsiteY2784" fmla="*/ 4234 w 5219"/>
              <a:gd name="connsiteX2785" fmla="*/ 4234 w 5219"/>
              <a:gd name="connsiteY2785" fmla="*/ 4234 w 5219"/>
              <a:gd name="connsiteX2786" fmla="*/ 4234 w 5219"/>
              <a:gd name="connsiteY2786" fmla="*/ 4234 w 5219"/>
              <a:gd name="connsiteX2787" fmla="*/ 4234 w 5219"/>
              <a:gd name="connsiteY2787" fmla="*/ 4234 w 5219"/>
              <a:gd name="connsiteX2788" fmla="*/ 4234 w 5219"/>
              <a:gd name="connsiteY2788" fmla="*/ 4234 w 5219"/>
              <a:gd name="connsiteX2789" fmla="*/ 4234 w 5219"/>
              <a:gd name="connsiteY2789" fmla="*/ 4234 w 5219"/>
              <a:gd name="connsiteX2790" fmla="*/ 4234 w 5219"/>
              <a:gd name="connsiteY2790" fmla="*/ 4234 w 5219"/>
              <a:gd name="connsiteX2791" fmla="*/ 4234 w 5219"/>
              <a:gd name="connsiteY2791" fmla="*/ 4234 w 5219"/>
              <a:gd name="connsiteX2792" fmla="*/ 4234 w 5219"/>
              <a:gd name="connsiteY2792" fmla="*/ 4234 w 5219"/>
              <a:gd name="connsiteX2793" fmla="*/ 4234 w 5219"/>
              <a:gd name="connsiteY2793" fmla="*/ 4234 w 5219"/>
              <a:gd name="connsiteX2794" fmla="*/ 4234 w 5219"/>
              <a:gd name="connsiteY2794" fmla="*/ 4234 w 5219"/>
              <a:gd name="connsiteX2795" fmla="*/ 4234 w 5219"/>
              <a:gd name="connsiteY2795" fmla="*/ 4234 w 5219"/>
              <a:gd name="connsiteX2796" fmla="*/ 4234 w 5219"/>
              <a:gd name="connsiteY2796" fmla="*/ 4234 w 5219"/>
              <a:gd name="connsiteX2797" fmla="*/ 4234 w 5219"/>
              <a:gd name="connsiteY2797" fmla="*/ 4234 w 5219"/>
              <a:gd name="connsiteX2798" fmla="*/ 4234 w 5219"/>
              <a:gd name="connsiteY2798" fmla="*/ 4234 w 5219"/>
              <a:gd name="connsiteX2799" fmla="*/ 4234 w 5219"/>
              <a:gd name="connsiteY2799" fmla="*/ 4234 w 5219"/>
              <a:gd name="connsiteX2800" fmla="*/ 4234 w 5219"/>
              <a:gd name="connsiteY2800" fmla="*/ 4234 w 5219"/>
              <a:gd name="connsiteX2801" fmla="*/ 4234 w 5219"/>
              <a:gd name="connsiteY2801" fmla="*/ 4234 w 5219"/>
              <a:gd name="connsiteX2802" fmla="*/ 4234 w 5219"/>
              <a:gd name="connsiteY2802" fmla="*/ 4234 w 5219"/>
              <a:gd name="connsiteX2803" fmla="*/ 4234 w 5219"/>
              <a:gd name="connsiteY2803" fmla="*/ 4234 w 5219"/>
              <a:gd name="connsiteX2804" fmla="*/ 4234 w 5219"/>
              <a:gd name="connsiteY2804" fmla="*/ 4234 w 5219"/>
              <a:gd name="connsiteX2805" fmla="*/ 4234 w 5219"/>
              <a:gd name="connsiteY2805" fmla="*/ 4234 w 5219"/>
              <a:gd name="connsiteX2806" fmla="*/ 4234 w 5219"/>
              <a:gd name="connsiteY2806" fmla="*/ 4234 w 5219"/>
              <a:gd name="connsiteX2807" fmla="*/ 4234 w 5219"/>
              <a:gd name="connsiteY2807" fmla="*/ 4234 w 5219"/>
              <a:gd name="connsiteX2808" fmla="*/ 4234 w 5219"/>
              <a:gd name="connsiteY2808" fmla="*/ 4234 w 5219"/>
              <a:gd name="connsiteX2809" fmla="*/ 4234 w 5219"/>
              <a:gd name="connsiteY2809" fmla="*/ 4234 w 5219"/>
              <a:gd name="connsiteX2810" fmla="*/ 4234 w 5219"/>
              <a:gd name="connsiteY2810" fmla="*/ 4234 w 5219"/>
              <a:gd name="connsiteX2811" fmla="*/ 4234 w 5219"/>
              <a:gd name="connsiteY2811" fmla="*/ 4234 w 5219"/>
              <a:gd name="connsiteX2812" fmla="*/ 4234 w 5219"/>
              <a:gd name="connsiteY2812" fmla="*/ 4234 w 5219"/>
              <a:gd name="connsiteX2813" fmla="*/ 4234 w 5219"/>
              <a:gd name="connsiteY2813" fmla="*/ 4234 w 5219"/>
              <a:gd name="connsiteX2814" fmla="*/ 4234 w 5219"/>
              <a:gd name="connsiteY2814" fmla="*/ 4234 w 5219"/>
              <a:gd name="connsiteX2815" fmla="*/ 4234 w 5219"/>
              <a:gd name="connsiteY2815" fmla="*/ 4234 w 5219"/>
              <a:gd name="connsiteX2816" fmla="*/ 4234 w 5219"/>
              <a:gd name="connsiteY2816" fmla="*/ 4234 w 5219"/>
              <a:gd name="connsiteX2817" fmla="*/ 4234 w 5219"/>
              <a:gd name="connsiteY2817" fmla="*/ 4234 w 5219"/>
              <a:gd name="connsiteX2818" fmla="*/ 4234 w 5219"/>
              <a:gd name="connsiteY2818" fmla="*/ 4234 w 5219"/>
              <a:gd name="connsiteX2819" fmla="*/ 4234 w 5219"/>
              <a:gd name="connsiteY2819" fmla="*/ 4234 w 5219"/>
              <a:gd name="connsiteX2820" fmla="*/ 4234 w 5219"/>
              <a:gd name="connsiteY2820" fmla="*/ 4234 w 5219"/>
              <a:gd name="connsiteX2821" fmla="*/ 4234 w 5219"/>
              <a:gd name="connsiteY2821" fmla="*/ 4234 w 5219"/>
              <a:gd name="connsiteX2822" fmla="*/ 4234 w 5219"/>
              <a:gd name="connsiteY2822" fmla="*/ 4234 w 5219"/>
              <a:gd name="connsiteX2823" fmla="*/ 4234 w 5219"/>
              <a:gd name="connsiteY2823" fmla="*/ 4234 w 5219"/>
              <a:gd name="connsiteX2824" fmla="*/ 4234 w 5219"/>
              <a:gd name="connsiteY2824" fmla="*/ 4234 w 5219"/>
              <a:gd name="connsiteX2825" fmla="*/ 4234 w 5219"/>
              <a:gd name="connsiteY2825" fmla="*/ 4234 w 5219"/>
              <a:gd name="connsiteX2826" fmla="*/ 4234 w 5219"/>
              <a:gd name="connsiteY2826" fmla="*/ 4234 w 5219"/>
              <a:gd name="connsiteX2827" fmla="*/ 4234 w 5219"/>
              <a:gd name="connsiteY2827" fmla="*/ 4234 w 5219"/>
              <a:gd name="connsiteX2828" fmla="*/ 4234 w 5219"/>
              <a:gd name="connsiteY2828" fmla="*/ 4234 w 5219"/>
              <a:gd name="connsiteX2829" fmla="*/ 4234 w 5219"/>
              <a:gd name="connsiteY2829" fmla="*/ 4234 w 5219"/>
              <a:gd name="connsiteX2830" fmla="*/ 4234 w 5219"/>
              <a:gd name="connsiteY2830" fmla="*/ 4234 w 5219"/>
              <a:gd name="connsiteX2831" fmla="*/ 4234 w 5219"/>
              <a:gd name="connsiteY2831" fmla="*/ 4234 w 5219"/>
              <a:gd name="connsiteX2832" fmla="*/ 4234 w 5219"/>
              <a:gd name="connsiteY2832" fmla="*/ 4234 w 5219"/>
              <a:gd name="connsiteX2833" fmla="*/ 4234 w 5219"/>
              <a:gd name="connsiteY2833" fmla="*/ 4234 w 5219"/>
              <a:gd name="connsiteX2834" fmla="*/ 4234 w 5219"/>
              <a:gd name="connsiteY2834" fmla="*/ 4234 w 5219"/>
              <a:gd name="connsiteX2835" fmla="*/ 4234 w 5219"/>
              <a:gd name="connsiteY2835" fmla="*/ 4234 w 5219"/>
              <a:gd name="connsiteX2836" fmla="*/ 4234 w 5219"/>
              <a:gd name="connsiteY2836" fmla="*/ 4234 w 5219"/>
              <a:gd name="connsiteX2837" fmla="*/ 4234 w 5219"/>
              <a:gd name="connsiteY2837" fmla="*/ 4234 w 5219"/>
              <a:gd name="connsiteX2838" fmla="*/ 4234 w 5219"/>
              <a:gd name="connsiteY2838" fmla="*/ 4234 w 5219"/>
              <a:gd name="connsiteX2839" fmla="*/ 4234 w 5219"/>
              <a:gd name="connsiteY2839" fmla="*/ 4234 w 5219"/>
              <a:gd name="connsiteX2840" fmla="*/ 4234 w 5219"/>
              <a:gd name="connsiteY2840" fmla="*/ 4234 w 5219"/>
              <a:gd name="connsiteX2841" fmla="*/ 4234 w 5219"/>
              <a:gd name="connsiteY2841" fmla="*/ 4234 w 5219"/>
              <a:gd name="connsiteX2842" fmla="*/ 4234 w 5219"/>
              <a:gd name="connsiteY2842" fmla="*/ 4234 w 5219"/>
              <a:gd name="connsiteX2843" fmla="*/ 4234 w 5219"/>
              <a:gd name="connsiteY2843" fmla="*/ 4234 w 5219"/>
              <a:gd name="connsiteX2844" fmla="*/ 4234 w 5219"/>
              <a:gd name="connsiteY2844" fmla="*/ 4234 w 5219"/>
              <a:gd name="connsiteX2845" fmla="*/ 4234 w 5219"/>
              <a:gd name="connsiteY2845" fmla="*/ 4234 w 5219"/>
              <a:gd name="connsiteX2846" fmla="*/ 4234 w 5219"/>
              <a:gd name="connsiteY2846" fmla="*/ 4234 w 5219"/>
              <a:gd name="connsiteX2847" fmla="*/ 4234 w 5219"/>
              <a:gd name="connsiteY2847" fmla="*/ 4234 w 5219"/>
              <a:gd name="connsiteX2848" fmla="*/ 4234 w 5219"/>
              <a:gd name="connsiteY2848" fmla="*/ 4234 w 5219"/>
              <a:gd name="connsiteX2849" fmla="*/ 4234 w 5219"/>
              <a:gd name="connsiteY2849" fmla="*/ 4234 w 5219"/>
              <a:gd name="connsiteX2850" fmla="*/ 4234 w 5219"/>
              <a:gd name="connsiteY2850" fmla="*/ 4234 w 5219"/>
              <a:gd name="connsiteX2851" fmla="*/ 4234 w 5219"/>
              <a:gd name="connsiteY2851" fmla="*/ 4234 w 5219"/>
              <a:gd name="connsiteX2852" fmla="*/ 4234 w 5219"/>
              <a:gd name="connsiteY2852" fmla="*/ 4234 w 5219"/>
              <a:gd name="connsiteX2853" fmla="*/ 4234 w 5219"/>
              <a:gd name="connsiteY2853" fmla="*/ 4234 w 5219"/>
              <a:gd name="connsiteX2854" fmla="*/ 4234 w 5219"/>
              <a:gd name="connsiteY2854" fmla="*/ 4234 w 5219"/>
              <a:gd name="connsiteX2855" fmla="*/ 4234 w 5219"/>
              <a:gd name="connsiteY2855" fmla="*/ 4234 w 5219"/>
              <a:gd name="connsiteX2856" fmla="*/ 4234 w 5219"/>
              <a:gd name="connsiteY2856" fmla="*/ 4234 w 5219"/>
              <a:gd name="connsiteX2857" fmla="*/ 4234 w 5219"/>
              <a:gd name="connsiteY2857" fmla="*/ 4234 w 5219"/>
              <a:gd name="connsiteX2858" fmla="*/ 4234 w 5219"/>
              <a:gd name="connsiteY2858" fmla="*/ 4234 w 5219"/>
              <a:gd name="connsiteX2859" fmla="*/ 4234 w 5219"/>
              <a:gd name="connsiteY2859" fmla="*/ 4234 w 5219"/>
              <a:gd name="connsiteX2860" fmla="*/ 4234 w 5219"/>
              <a:gd name="connsiteY2860" fmla="*/ 4234 w 5219"/>
              <a:gd name="connsiteX2861" fmla="*/ 4234 w 5219"/>
              <a:gd name="connsiteY2861" fmla="*/ 4234 w 5219"/>
              <a:gd name="connsiteX2862" fmla="*/ 4234 w 5219"/>
              <a:gd name="connsiteY2862" fmla="*/ 4234 w 5219"/>
              <a:gd name="connsiteX2863" fmla="*/ 4234 w 5219"/>
              <a:gd name="connsiteY2863" fmla="*/ 4234 w 5219"/>
              <a:gd name="connsiteX2864" fmla="*/ 4234 w 5219"/>
              <a:gd name="connsiteY2864" fmla="*/ 4234 w 5219"/>
              <a:gd name="connsiteX2865" fmla="*/ 4234 w 5219"/>
              <a:gd name="connsiteY2865" fmla="*/ 4234 w 5219"/>
              <a:gd name="connsiteX2866" fmla="*/ 4234 w 5219"/>
              <a:gd name="connsiteY2866" fmla="*/ 4234 w 5219"/>
              <a:gd name="connsiteX2867" fmla="*/ 4234 w 5219"/>
              <a:gd name="connsiteY2867" fmla="*/ 4234 w 5219"/>
              <a:gd name="connsiteX2868" fmla="*/ 4234 w 5219"/>
              <a:gd name="connsiteY2868" fmla="*/ 4234 w 5219"/>
              <a:gd name="connsiteX2869" fmla="*/ 4234 w 5219"/>
              <a:gd name="connsiteY2869" fmla="*/ 4234 w 5219"/>
              <a:gd name="connsiteX2870" fmla="*/ 4234 w 5219"/>
              <a:gd name="connsiteY2870" fmla="*/ 4234 w 5219"/>
              <a:gd name="connsiteX2871" fmla="*/ 4234 w 5219"/>
              <a:gd name="connsiteY2871" fmla="*/ 4234 w 5219"/>
              <a:gd name="connsiteX2872" fmla="*/ 4234 w 5219"/>
              <a:gd name="connsiteY2872" fmla="*/ 4234 w 5219"/>
              <a:gd name="connsiteX2873" fmla="*/ 4234 w 5219"/>
              <a:gd name="connsiteY2873" fmla="*/ 4234 w 5219"/>
              <a:gd name="connsiteX2874" fmla="*/ 4234 w 5219"/>
              <a:gd name="connsiteY2874" fmla="*/ 4234 w 5219"/>
              <a:gd name="connsiteX2875" fmla="*/ 4234 w 5219"/>
              <a:gd name="connsiteY2875" fmla="*/ 4234 w 5219"/>
              <a:gd name="connsiteX2876" fmla="*/ 4234 w 5219"/>
              <a:gd name="connsiteY2876" fmla="*/ 4234 w 5219"/>
              <a:gd name="connsiteX2877" fmla="*/ 4234 w 5219"/>
              <a:gd name="connsiteY2877" fmla="*/ 4234 w 5219"/>
              <a:gd name="connsiteX2878" fmla="*/ 4234 w 5219"/>
              <a:gd name="connsiteY2878" fmla="*/ 4234 w 5219"/>
              <a:gd name="connsiteX2879" fmla="*/ 4234 w 5219"/>
              <a:gd name="connsiteY2879" fmla="*/ 4234 w 5219"/>
              <a:gd name="connsiteX2880" fmla="*/ 4234 w 5219"/>
              <a:gd name="connsiteY2880" fmla="*/ 4234 w 5219"/>
              <a:gd name="connsiteX2881" fmla="*/ 4234 w 5219"/>
              <a:gd name="connsiteY2881" fmla="*/ 4234 w 5219"/>
              <a:gd name="connsiteX2882" fmla="*/ 4234 w 5219"/>
              <a:gd name="connsiteY2882" fmla="*/ 4234 w 5219"/>
              <a:gd name="connsiteX2883" fmla="*/ 4234 w 5219"/>
              <a:gd name="connsiteY2883" fmla="*/ 4234 w 5219"/>
              <a:gd name="connsiteX2884" fmla="*/ 4234 w 5219"/>
              <a:gd name="connsiteY2884" fmla="*/ 4234 w 5219"/>
              <a:gd name="connsiteX2885" fmla="*/ 4234 w 5219"/>
              <a:gd name="connsiteY2885" fmla="*/ 4234 w 5219"/>
              <a:gd name="connsiteX2886" fmla="*/ 4234 w 5219"/>
              <a:gd name="connsiteY2886" fmla="*/ 4234 w 5219"/>
              <a:gd name="connsiteX2887" fmla="*/ 4234 w 5219"/>
              <a:gd name="connsiteY2887" fmla="*/ 4234 w 5219"/>
              <a:gd name="connsiteX2888" fmla="*/ 4234 w 5219"/>
              <a:gd name="connsiteY2888" fmla="*/ 4234 w 5219"/>
              <a:gd name="connsiteX2889" fmla="*/ 4234 w 5219"/>
              <a:gd name="connsiteY2889" fmla="*/ 4234 w 5219"/>
              <a:gd name="connsiteX2890" fmla="*/ 4234 w 5219"/>
              <a:gd name="connsiteY2890" fmla="*/ 4234 w 5219"/>
              <a:gd name="connsiteX2891" fmla="*/ 4234 w 5219"/>
              <a:gd name="connsiteY2891" fmla="*/ 4234 w 5219"/>
              <a:gd name="connsiteX2892" fmla="*/ 4234 w 5219"/>
              <a:gd name="connsiteY2892" fmla="*/ 4234 w 5219"/>
              <a:gd name="connsiteX2893" fmla="*/ 4234 w 5219"/>
              <a:gd name="connsiteY2893" fmla="*/ 4234 w 5219"/>
              <a:gd name="connsiteX2894" fmla="*/ 4234 w 5219"/>
              <a:gd name="connsiteY2894" fmla="*/ 4234 w 5219"/>
              <a:gd name="connsiteX2895" fmla="*/ 4234 w 5219"/>
              <a:gd name="connsiteY2895" fmla="*/ 4234 w 5219"/>
              <a:gd name="connsiteX2896" fmla="*/ 4234 w 5219"/>
              <a:gd name="connsiteY2896" fmla="*/ 4234 w 5219"/>
              <a:gd name="connsiteX2897" fmla="*/ 4234 w 5219"/>
              <a:gd name="connsiteY2897" fmla="*/ 4234 w 5219"/>
              <a:gd name="connsiteX2898" fmla="*/ 4234 w 5219"/>
              <a:gd name="connsiteY2898" fmla="*/ 4234 w 5219"/>
              <a:gd name="connsiteX2899" fmla="*/ 4234 w 5219"/>
              <a:gd name="connsiteY2899" fmla="*/ 4234 w 5219"/>
              <a:gd name="connsiteX2900" fmla="*/ 4234 w 5219"/>
              <a:gd name="connsiteY2900" fmla="*/ 4234 w 5219"/>
              <a:gd name="connsiteX2901" fmla="*/ 4234 w 5219"/>
              <a:gd name="connsiteY2901" fmla="*/ 4234 w 5219"/>
              <a:gd name="connsiteX2902" fmla="*/ 4234 w 5219"/>
              <a:gd name="connsiteY2902" fmla="*/ 4234 w 5219"/>
              <a:gd name="connsiteX2903" fmla="*/ 4234 w 5219"/>
              <a:gd name="connsiteY2903" fmla="*/ 4234 w 5219"/>
              <a:gd name="connsiteX2904" fmla="*/ 4234 w 5219"/>
              <a:gd name="connsiteY2904" fmla="*/ 4234 w 5219"/>
              <a:gd name="connsiteX2905" fmla="*/ 4234 w 5219"/>
              <a:gd name="connsiteY2905" fmla="*/ 4234 w 5219"/>
              <a:gd name="connsiteX2906" fmla="*/ 4234 w 5219"/>
              <a:gd name="connsiteY2906" fmla="*/ 4234 w 5219"/>
              <a:gd name="connsiteX2907" fmla="*/ 4234 w 5219"/>
              <a:gd name="connsiteY2907" fmla="*/ 4234 w 5219"/>
              <a:gd name="connsiteX2908" fmla="*/ 4234 w 5219"/>
              <a:gd name="connsiteY2908" fmla="*/ 4234 w 5219"/>
              <a:gd name="connsiteX2909" fmla="*/ 4234 w 5219"/>
              <a:gd name="connsiteY2909" fmla="*/ 4234 w 5219"/>
              <a:gd name="connsiteX2910" fmla="*/ 4234 w 5219"/>
              <a:gd name="connsiteY2910" fmla="*/ 4234 w 5219"/>
              <a:gd name="connsiteX2911" fmla="*/ 4234 w 5219"/>
              <a:gd name="connsiteY2911" fmla="*/ 4234 w 5219"/>
              <a:gd name="connsiteX2912" fmla="*/ 4234 w 5219"/>
              <a:gd name="connsiteY2912" fmla="*/ 4234 w 5219"/>
              <a:gd name="connsiteX2913" fmla="*/ 4234 w 5219"/>
              <a:gd name="connsiteY2913" fmla="*/ 4234 w 5219"/>
              <a:gd name="connsiteX2914" fmla="*/ 4234 w 5219"/>
              <a:gd name="connsiteY2914" fmla="*/ 4234 w 5219"/>
              <a:gd name="connsiteX2915" fmla="*/ 4234 w 5219"/>
              <a:gd name="connsiteY2915" fmla="*/ 4234 w 5219"/>
              <a:gd name="connsiteX2916" fmla="*/ 4234 w 5219"/>
              <a:gd name="connsiteY2916" fmla="*/ 4234 w 5219"/>
              <a:gd name="connsiteX2917" fmla="*/ 4234 w 5219"/>
              <a:gd name="connsiteY2917" fmla="*/ 4234 w 5219"/>
              <a:gd name="connsiteX2918" fmla="*/ 4234 w 5219"/>
              <a:gd name="connsiteY2918" fmla="*/ 4234 w 5219"/>
              <a:gd name="connsiteX2919" fmla="*/ 4234 w 5219"/>
              <a:gd name="connsiteY2919" fmla="*/ 4234 w 5219"/>
              <a:gd name="connsiteX2920" fmla="*/ 4234 w 5219"/>
              <a:gd name="connsiteY2920" fmla="*/ 4234 w 5219"/>
              <a:gd name="connsiteX2921" fmla="*/ 4234 w 5219"/>
              <a:gd name="connsiteY2921" fmla="*/ 4234 w 5219"/>
              <a:gd name="connsiteX2922" fmla="*/ 4234 w 5219"/>
              <a:gd name="connsiteY2922" fmla="*/ 4234 w 5219"/>
              <a:gd name="connsiteX2923" fmla="*/ 4234 w 5219"/>
              <a:gd name="connsiteY2923" fmla="*/ 4234 w 5219"/>
              <a:gd name="connsiteX2924" fmla="*/ 4234 w 5219"/>
              <a:gd name="connsiteY2924" fmla="*/ 4234 w 5219"/>
              <a:gd name="connsiteX2925" fmla="*/ 4234 w 5219"/>
              <a:gd name="connsiteY2925" fmla="*/ 4234 w 5219"/>
              <a:gd name="connsiteX2926" fmla="*/ 4234 w 5219"/>
              <a:gd name="connsiteY2926" fmla="*/ 4234 w 5219"/>
              <a:gd name="connsiteX2927" fmla="*/ 4234 w 5219"/>
              <a:gd name="connsiteY2927" fmla="*/ 4234 w 5219"/>
              <a:gd name="connsiteX2928" fmla="*/ 4234 w 5219"/>
              <a:gd name="connsiteY2928" fmla="*/ 4234 w 5219"/>
              <a:gd name="connsiteX2929" fmla="*/ 4234 w 5219"/>
              <a:gd name="connsiteY2929" fmla="*/ 4234 w 5219"/>
              <a:gd name="connsiteX2930" fmla="*/ 4234 w 5219"/>
              <a:gd name="connsiteY2930" fmla="*/ 4234 w 5219"/>
              <a:gd name="connsiteX2931" fmla="*/ 4234 w 5219"/>
              <a:gd name="connsiteY2931" fmla="*/ 4234 w 5219"/>
              <a:gd name="connsiteX2932" fmla="*/ 4234 w 5219"/>
              <a:gd name="connsiteY2932" fmla="*/ 4234 w 5219"/>
              <a:gd name="connsiteX2933" fmla="*/ 4234 w 5219"/>
              <a:gd name="connsiteY2933" fmla="*/ 4234 w 5219"/>
              <a:gd name="connsiteX2934" fmla="*/ 4234 w 5219"/>
              <a:gd name="connsiteY2934" fmla="*/ 4234 w 5219"/>
              <a:gd name="connsiteX2935" fmla="*/ 4234 w 5219"/>
              <a:gd name="connsiteY2935" fmla="*/ 4234 w 5219"/>
              <a:gd name="connsiteX2936" fmla="*/ 4234 w 5219"/>
              <a:gd name="connsiteY2936" fmla="*/ 4234 w 5219"/>
              <a:gd name="connsiteX2937" fmla="*/ 4234 w 5219"/>
              <a:gd name="connsiteY2937" fmla="*/ 4234 w 5219"/>
              <a:gd name="connsiteX2938" fmla="*/ 4234 w 5219"/>
              <a:gd name="connsiteY2938" fmla="*/ 4234 w 5219"/>
              <a:gd name="connsiteX2939" fmla="*/ 4234 w 5219"/>
              <a:gd name="connsiteY2939" fmla="*/ 4234 w 5219"/>
              <a:gd name="connsiteX2940" fmla="*/ 4234 w 5219"/>
              <a:gd name="connsiteY2940" fmla="*/ 4234 w 5219"/>
              <a:gd name="connsiteX2941" fmla="*/ 4234 w 5219"/>
              <a:gd name="connsiteY2941" fmla="*/ 4234 w 5219"/>
              <a:gd name="connsiteX2942" fmla="*/ 4234 w 5219"/>
              <a:gd name="connsiteY2942" fmla="*/ 4234 w 5219"/>
              <a:gd name="connsiteX2943" fmla="*/ 4234 w 5219"/>
              <a:gd name="connsiteY2943" fmla="*/ 4234 w 5219"/>
              <a:gd name="connsiteX2944" fmla="*/ 4234 w 5219"/>
              <a:gd name="connsiteY2944" fmla="*/ 4234 w 5219"/>
              <a:gd name="connsiteX2945" fmla="*/ 4234 w 5219"/>
              <a:gd name="connsiteY2945" fmla="*/ 4234 w 5219"/>
              <a:gd name="connsiteX2946" fmla="*/ 4234 w 5219"/>
              <a:gd name="connsiteY2946" fmla="*/ 4234 w 5219"/>
              <a:gd name="connsiteX2947" fmla="*/ 4234 w 5219"/>
              <a:gd name="connsiteY2947" fmla="*/ 4234 w 5219"/>
              <a:gd name="connsiteX2948" fmla="*/ 4234 w 5219"/>
              <a:gd name="connsiteY2948" fmla="*/ 4234 w 5219"/>
              <a:gd name="connsiteX2949" fmla="*/ 4234 w 5219"/>
              <a:gd name="connsiteY2949" fmla="*/ 4234 w 5219"/>
              <a:gd name="connsiteX2950" fmla="*/ 4234 w 5219"/>
              <a:gd name="connsiteY2950" fmla="*/ 4234 w 5219"/>
              <a:gd name="connsiteX2951" fmla="*/ 4234 w 5219"/>
              <a:gd name="connsiteY2951" fmla="*/ 4234 w 5219"/>
              <a:gd name="connsiteX2952" fmla="*/ 4234 w 5219"/>
              <a:gd name="connsiteY2952" fmla="*/ 4234 w 5219"/>
              <a:gd name="connsiteX2953" fmla="*/ 4234 w 5219"/>
              <a:gd name="connsiteY2953" fmla="*/ 4234 w 5219"/>
              <a:gd name="connsiteX2954" fmla="*/ 4234 w 5219"/>
              <a:gd name="connsiteY2954" fmla="*/ 4234 w 5219"/>
              <a:gd name="connsiteX2955" fmla="*/ 4234 w 5219"/>
              <a:gd name="connsiteY2955" fmla="*/ 4234 w 5219"/>
              <a:gd name="connsiteX2956" fmla="*/ 4234 w 5219"/>
              <a:gd name="connsiteY2956" fmla="*/ 4234 w 5219"/>
              <a:gd name="connsiteX2957" fmla="*/ 4234 w 5219"/>
              <a:gd name="connsiteY2957" fmla="*/ 4234 w 5219"/>
              <a:gd name="connsiteX2958" fmla="*/ 4234 w 5219"/>
              <a:gd name="connsiteY2958" fmla="*/ 4234 w 5219"/>
              <a:gd name="connsiteX2959" fmla="*/ 4234 w 5219"/>
              <a:gd name="connsiteY2959" fmla="*/ 4234 w 5219"/>
              <a:gd name="connsiteX2960" fmla="*/ 4234 w 5219"/>
              <a:gd name="connsiteY2960" fmla="*/ 4234 w 5219"/>
              <a:gd name="connsiteX2961" fmla="*/ 4234 w 5219"/>
              <a:gd name="connsiteY2961" fmla="*/ 4234 w 5219"/>
              <a:gd name="connsiteX2962" fmla="*/ 4234 w 5219"/>
              <a:gd name="connsiteY2962" fmla="*/ 4234 w 5219"/>
              <a:gd name="connsiteX2963" fmla="*/ 4234 w 5219"/>
              <a:gd name="connsiteY2963" fmla="*/ 4234 w 5219"/>
              <a:gd name="connsiteX2964" fmla="*/ 4234 w 5219"/>
              <a:gd name="connsiteY2964" fmla="*/ 4234 w 5219"/>
              <a:gd name="connsiteX2965" fmla="*/ 4234 w 5219"/>
              <a:gd name="connsiteY2965" fmla="*/ 4234 w 5219"/>
              <a:gd name="connsiteX2966" fmla="*/ 4234 w 5219"/>
              <a:gd name="connsiteY2966" fmla="*/ 4234 w 5219"/>
              <a:gd name="connsiteX2967" fmla="*/ 4234 w 5219"/>
              <a:gd name="connsiteY2967" fmla="*/ 4234 w 5219"/>
              <a:gd name="connsiteX2968" fmla="*/ 4234 w 5219"/>
              <a:gd name="connsiteY2968" fmla="*/ 4234 w 5219"/>
              <a:gd name="connsiteX2969" fmla="*/ 4234 w 5219"/>
              <a:gd name="connsiteY2969" fmla="*/ 4234 w 5219"/>
              <a:gd name="connsiteX2970" fmla="*/ 4234 w 5219"/>
              <a:gd name="connsiteY2970" fmla="*/ 4234 w 5219"/>
              <a:gd name="connsiteX2971" fmla="*/ 4234 w 5219"/>
              <a:gd name="connsiteY2971" fmla="*/ 4234 w 5219"/>
              <a:gd name="connsiteX2972" fmla="*/ 4234 w 5219"/>
              <a:gd name="connsiteY2972" fmla="*/ 4234 w 5219"/>
              <a:gd name="connsiteX2973" fmla="*/ 4234 w 5219"/>
              <a:gd name="connsiteY2973" fmla="*/ 4234 w 5219"/>
              <a:gd name="connsiteX2974" fmla="*/ 4234 w 5219"/>
              <a:gd name="connsiteY2974" fmla="*/ 4234 w 5219"/>
              <a:gd name="connsiteX2975" fmla="*/ 4234 w 5219"/>
              <a:gd name="connsiteY2975" fmla="*/ 4234 w 5219"/>
              <a:gd name="connsiteX2976" fmla="*/ 4234 w 5219"/>
              <a:gd name="connsiteY2976" fmla="*/ 4234 w 5219"/>
              <a:gd name="connsiteX2977" fmla="*/ 4234 w 5219"/>
              <a:gd name="connsiteY2977" fmla="*/ 4234 w 5219"/>
              <a:gd name="connsiteX2978" fmla="*/ 4234 w 5219"/>
              <a:gd name="connsiteY2978" fmla="*/ 4234 w 5219"/>
              <a:gd name="connsiteX2979" fmla="*/ 4234 w 5219"/>
              <a:gd name="connsiteY2979" fmla="*/ 4234 w 5219"/>
              <a:gd name="connsiteX2980" fmla="*/ 4234 w 5219"/>
              <a:gd name="connsiteY2980" fmla="*/ 4234 w 5219"/>
              <a:gd name="connsiteX2981" fmla="*/ 4234 w 5219"/>
              <a:gd name="connsiteY2981" fmla="*/ 4234 w 5219"/>
              <a:gd name="connsiteX2982" fmla="*/ 4234 w 5219"/>
              <a:gd name="connsiteY2982" fmla="*/ 4234 w 5219"/>
              <a:gd name="connsiteX2983" fmla="*/ 4234 w 5219"/>
              <a:gd name="connsiteY2983" fmla="*/ 4234 w 5219"/>
              <a:gd name="connsiteX2984" fmla="*/ 4234 w 5219"/>
              <a:gd name="connsiteY2984" fmla="*/ 4234 w 5219"/>
              <a:gd name="connsiteX2985" fmla="*/ 4234 w 5219"/>
              <a:gd name="connsiteY2985" fmla="*/ 4234 w 5219"/>
              <a:gd name="connsiteX2986" fmla="*/ 4234 w 5219"/>
              <a:gd name="connsiteY2986" fmla="*/ 4234 w 5219"/>
              <a:gd name="connsiteX2987" fmla="*/ 4234 w 5219"/>
              <a:gd name="connsiteY2987" fmla="*/ 4234 w 5219"/>
              <a:gd name="connsiteX2988" fmla="*/ 4234 w 5219"/>
              <a:gd name="connsiteY2988" fmla="*/ 4234 w 5219"/>
              <a:gd name="connsiteX2989" fmla="*/ 4234 w 5219"/>
              <a:gd name="connsiteY2989" fmla="*/ 4234 w 5219"/>
              <a:gd name="connsiteX2990" fmla="*/ 4234 w 5219"/>
              <a:gd name="connsiteY2990" fmla="*/ 4234 w 5219"/>
              <a:gd name="connsiteX2991" fmla="*/ 4234 w 5219"/>
              <a:gd name="connsiteY2991" fmla="*/ 4234 w 5219"/>
              <a:gd name="connsiteX2992" fmla="*/ 4234 w 5219"/>
              <a:gd name="connsiteY2992" fmla="*/ 4234 w 5219"/>
              <a:gd name="connsiteX2993" fmla="*/ 4234 w 5219"/>
              <a:gd name="connsiteY2993" fmla="*/ 4234 w 5219"/>
              <a:gd name="connsiteX2994" fmla="*/ 4234 w 5219"/>
              <a:gd name="connsiteY2994" fmla="*/ 4234 w 5219"/>
              <a:gd name="connsiteX2995" fmla="*/ 4234 w 5219"/>
              <a:gd name="connsiteY2995" fmla="*/ 4234 w 5219"/>
              <a:gd name="connsiteX2996" fmla="*/ 4234 w 5219"/>
              <a:gd name="connsiteY2996" fmla="*/ 4234 w 5219"/>
              <a:gd name="connsiteX2997" fmla="*/ 4234 w 5219"/>
              <a:gd name="connsiteY2997" fmla="*/ 4234 w 5219"/>
              <a:gd name="connsiteX2998" fmla="*/ 4234 w 5219"/>
              <a:gd name="connsiteY2998" fmla="*/ 4234 w 5219"/>
              <a:gd name="connsiteX2999" fmla="*/ 4234 w 5219"/>
              <a:gd name="connsiteY2999" fmla="*/ 4234 w 5219"/>
              <a:gd name="connsiteX3000" fmla="*/ 4234 w 5219"/>
              <a:gd name="connsiteY3000" fmla="*/ 4234 w 5219"/>
              <a:gd name="connsiteX3001" fmla="*/ 4234 w 5219"/>
              <a:gd name="connsiteY3001" fmla="*/ 4234 w 5219"/>
              <a:gd name="connsiteX3002" fmla="*/ 4234 w 5219"/>
              <a:gd name="connsiteY3002" fmla="*/ 4234 w 5219"/>
              <a:gd name="connsiteX3003" fmla="*/ 4234 w 5219"/>
              <a:gd name="connsiteY3003" fmla="*/ 4234 w 5219"/>
              <a:gd name="connsiteX3004" fmla="*/ 4234 w 5219"/>
              <a:gd name="connsiteY3004" fmla="*/ 4234 w 5219"/>
              <a:gd name="connsiteX3005" fmla="*/ 4234 w 5219"/>
              <a:gd name="connsiteY3005" fmla="*/ 4234 w 5219"/>
              <a:gd name="connsiteX3006" fmla="*/ 4234 w 5219"/>
              <a:gd name="connsiteY3006" fmla="*/ 4234 w 5219"/>
              <a:gd name="connsiteX3007" fmla="*/ 4234 w 5219"/>
              <a:gd name="connsiteY3007" fmla="*/ 4234 w 5219"/>
              <a:gd name="connsiteX3008" fmla="*/ 4234 w 5219"/>
              <a:gd name="connsiteY3008" fmla="*/ 4234 w 5219"/>
              <a:gd name="connsiteX3009" fmla="*/ 4234 w 5219"/>
              <a:gd name="connsiteY3009" fmla="*/ 4234 w 5219"/>
              <a:gd name="connsiteX3010" fmla="*/ 4234 w 5219"/>
              <a:gd name="connsiteY3010" fmla="*/ 4234 w 5219"/>
              <a:gd name="connsiteX3011" fmla="*/ 4234 w 5219"/>
              <a:gd name="connsiteY3011" fmla="*/ 4234 w 5219"/>
              <a:gd name="connsiteX3012" fmla="*/ 4234 w 5219"/>
              <a:gd name="connsiteY3012" fmla="*/ 4234 w 5219"/>
              <a:gd name="connsiteX3013" fmla="*/ 4234 w 5219"/>
              <a:gd name="connsiteY3013" fmla="*/ 4234 w 5219"/>
              <a:gd name="connsiteX3014" fmla="*/ 4234 w 5219"/>
              <a:gd name="connsiteY3014" fmla="*/ 4234 w 5219"/>
              <a:gd name="connsiteX3015" fmla="*/ 4234 w 5219"/>
              <a:gd name="connsiteY3015" fmla="*/ 4234 w 5219"/>
              <a:gd name="connsiteX3016" fmla="*/ 4234 w 5219"/>
              <a:gd name="connsiteY3016" fmla="*/ 4234 w 5219"/>
              <a:gd name="connsiteX3017" fmla="*/ 4234 w 5219"/>
              <a:gd name="connsiteY3017" fmla="*/ 4234 w 5219"/>
              <a:gd name="connsiteX3018" fmla="*/ 4234 w 5219"/>
              <a:gd name="connsiteY3018" fmla="*/ 4234 w 5219"/>
              <a:gd name="connsiteX3019" fmla="*/ 4234 w 5219"/>
              <a:gd name="connsiteY3019" fmla="*/ 4234 w 5219"/>
              <a:gd name="connsiteX3020" fmla="*/ 4234 w 5219"/>
              <a:gd name="connsiteY3020" fmla="*/ 4234 w 5219"/>
              <a:gd name="connsiteX3021" fmla="*/ 4234 w 5219"/>
              <a:gd name="connsiteY3021" fmla="*/ 4234 w 5219"/>
              <a:gd name="connsiteX3022" fmla="*/ 4234 w 5219"/>
              <a:gd name="connsiteY3022" fmla="*/ 4234 w 5219"/>
              <a:gd name="connsiteX3023" fmla="*/ 4234 w 5219"/>
              <a:gd name="connsiteY3023" fmla="*/ 4234 w 5219"/>
              <a:gd name="connsiteX3024" fmla="*/ 4234 w 5219"/>
              <a:gd name="connsiteY3024" fmla="*/ 4234 w 5219"/>
              <a:gd name="connsiteX3025" fmla="*/ 4234 w 5219"/>
              <a:gd name="connsiteY3025" fmla="*/ 4234 w 5219"/>
              <a:gd name="connsiteX3026" fmla="*/ 4234 w 5219"/>
              <a:gd name="connsiteY3026" fmla="*/ 4234 w 5219"/>
              <a:gd name="connsiteX3027" fmla="*/ 4234 w 5219"/>
              <a:gd name="connsiteY3027" fmla="*/ 4234 w 5219"/>
              <a:gd name="connsiteX3028" fmla="*/ 4234 w 5219"/>
              <a:gd name="connsiteY3028" fmla="*/ 4234 w 5219"/>
              <a:gd name="connsiteX3029" fmla="*/ 4234 w 5219"/>
              <a:gd name="connsiteY3029" fmla="*/ 4234 w 5219"/>
              <a:gd name="connsiteX3030" fmla="*/ 4234 w 5219"/>
              <a:gd name="connsiteY3030" fmla="*/ 4234 w 5219"/>
              <a:gd name="connsiteX3031" fmla="*/ 4234 w 5219"/>
              <a:gd name="connsiteY3031" fmla="*/ 4234 w 5219"/>
              <a:gd name="connsiteX3032" fmla="*/ 4234 w 5219"/>
              <a:gd name="connsiteY3032" fmla="*/ 4234 w 5219"/>
              <a:gd name="connsiteX3033" fmla="*/ 4234 w 5219"/>
              <a:gd name="connsiteY3033" fmla="*/ 4234 w 5219"/>
              <a:gd name="connsiteX3034" fmla="*/ 4234 w 5219"/>
              <a:gd name="connsiteY3034" fmla="*/ 4234 w 5219"/>
              <a:gd name="connsiteX3035" fmla="*/ 4234 w 5219"/>
              <a:gd name="connsiteY3035" fmla="*/ 4234 w 5219"/>
              <a:gd name="connsiteX3036" fmla="*/ 4234 w 5219"/>
              <a:gd name="connsiteY3036" fmla="*/ 4234 w 5219"/>
              <a:gd name="connsiteX3037" fmla="*/ 4234 w 5219"/>
              <a:gd name="connsiteY3037" fmla="*/ 4234 w 5219"/>
              <a:gd name="connsiteX3038" fmla="*/ 4234 w 5219"/>
              <a:gd name="connsiteY3038" fmla="*/ 4234 w 5219"/>
              <a:gd name="connsiteX3039" fmla="*/ 4234 w 5219"/>
              <a:gd name="connsiteY3039" fmla="*/ 4234 w 5219"/>
              <a:gd name="connsiteX3040" fmla="*/ 4234 w 5219"/>
              <a:gd name="connsiteY3040" fmla="*/ 4234 w 5219"/>
              <a:gd name="connsiteX3041" fmla="*/ 4234 w 5219"/>
              <a:gd name="connsiteY3041" fmla="*/ 4234 w 5219"/>
              <a:gd name="connsiteX3042" fmla="*/ 4234 w 5219"/>
              <a:gd name="connsiteY3042" fmla="*/ 4234 w 5219"/>
              <a:gd name="connsiteX3043" fmla="*/ 4234 w 5219"/>
              <a:gd name="connsiteY3043" fmla="*/ 4234 w 5219"/>
              <a:gd name="connsiteX3044" fmla="*/ 4234 w 5219"/>
              <a:gd name="connsiteY3044" fmla="*/ 4234 w 5219"/>
              <a:gd name="connsiteX3045" fmla="*/ 4234 w 5219"/>
              <a:gd name="connsiteY3045" fmla="*/ 4234 w 5219"/>
              <a:gd name="connsiteX3046" fmla="*/ 4234 w 5219"/>
              <a:gd name="connsiteY3046" fmla="*/ 4234 w 5219"/>
              <a:gd name="connsiteX3047" fmla="*/ 4234 w 5219"/>
              <a:gd name="connsiteY3047" fmla="*/ 4234 w 5219"/>
              <a:gd name="connsiteX3048" fmla="*/ 4234 w 5219"/>
              <a:gd name="connsiteY3048" fmla="*/ 4234 w 5219"/>
              <a:gd name="connsiteX3049" fmla="*/ 4234 w 5219"/>
              <a:gd name="connsiteY3049" fmla="*/ 4234 w 5219"/>
              <a:gd name="connsiteX3050" fmla="*/ 4234 w 5219"/>
              <a:gd name="connsiteY3050" fmla="*/ 4234 w 5219"/>
              <a:gd name="connsiteX3051" fmla="*/ 4234 w 5219"/>
              <a:gd name="connsiteY3051" fmla="*/ 4234 w 5219"/>
              <a:gd name="connsiteX3052" fmla="*/ 4234 w 5219"/>
              <a:gd name="connsiteY3052" fmla="*/ 4234 w 5219"/>
              <a:gd name="connsiteX3053" fmla="*/ 4234 w 5219"/>
              <a:gd name="connsiteY3053" fmla="*/ 4234 w 5219"/>
              <a:gd name="connsiteX3054" fmla="*/ 4234 w 5219"/>
              <a:gd name="connsiteY3054" fmla="*/ 4234 w 5219"/>
              <a:gd name="connsiteX3055" fmla="*/ 4234 w 5219"/>
              <a:gd name="connsiteY3055" fmla="*/ 4234 w 5219"/>
              <a:gd name="connsiteX3056" fmla="*/ 4234 w 5219"/>
              <a:gd name="connsiteY3056" fmla="*/ 4234 w 5219"/>
              <a:gd name="connsiteX3057" fmla="*/ 4234 w 5219"/>
              <a:gd name="connsiteY3057" fmla="*/ 4234 w 5219"/>
              <a:gd name="connsiteX3058" fmla="*/ 4234 w 5219"/>
              <a:gd name="connsiteY3058" fmla="*/ 4234 w 5219"/>
              <a:gd name="connsiteX3059" fmla="*/ 4234 w 5219"/>
              <a:gd name="connsiteY3059" fmla="*/ 4234 w 5219"/>
              <a:gd name="connsiteX3060" fmla="*/ 4234 w 5219"/>
              <a:gd name="connsiteY3060" fmla="*/ 4234 w 5219"/>
              <a:gd name="connsiteX3061" fmla="*/ 4234 w 5219"/>
              <a:gd name="connsiteY3061" fmla="*/ 4234 w 5219"/>
              <a:gd name="connsiteX3062" fmla="*/ 4234 w 5219"/>
              <a:gd name="connsiteY3062" fmla="*/ 4234 w 5219"/>
              <a:gd name="connsiteX3063" fmla="*/ 4234 w 5219"/>
              <a:gd name="connsiteY3063" fmla="*/ 4234 w 5219"/>
              <a:gd name="connsiteX3064" fmla="*/ 4234 w 5219"/>
              <a:gd name="connsiteY3064" fmla="*/ 4234 w 5219"/>
              <a:gd name="connsiteX3065" fmla="*/ 4234 w 5219"/>
              <a:gd name="connsiteY3065" fmla="*/ 4234 w 5219"/>
              <a:gd name="connsiteX3066" fmla="*/ 4234 w 5219"/>
              <a:gd name="connsiteY3066" fmla="*/ 4234 w 5219"/>
              <a:gd name="connsiteX3067" fmla="*/ 4234 w 5219"/>
              <a:gd name="connsiteY3067" fmla="*/ 4234 w 5219"/>
              <a:gd name="connsiteX3068" fmla="*/ 4234 w 5219"/>
              <a:gd name="connsiteY3068" fmla="*/ 4234 w 5219"/>
              <a:gd name="connsiteX3069" fmla="*/ 4234 w 5219"/>
              <a:gd name="connsiteY3069" fmla="*/ 4234 w 5219"/>
              <a:gd name="connsiteX3070" fmla="*/ 4234 w 5219"/>
              <a:gd name="connsiteY3070" fmla="*/ 4234 w 5219"/>
              <a:gd name="connsiteX3071" fmla="*/ 4234 w 5219"/>
              <a:gd name="connsiteY3071" fmla="*/ 4234 w 5219"/>
              <a:gd name="connsiteX3072" fmla="*/ 4234 w 5219"/>
              <a:gd name="connsiteY3072" fmla="*/ 4234 w 5219"/>
              <a:gd name="connsiteX3073" fmla="*/ 4234 w 5219"/>
              <a:gd name="connsiteY3073" fmla="*/ 4234 w 5219"/>
              <a:gd name="connsiteX3074" fmla="*/ 4234 w 5219"/>
              <a:gd name="connsiteY3074" fmla="*/ 4234 w 5219"/>
              <a:gd name="connsiteX3075" fmla="*/ 4234 w 5219"/>
              <a:gd name="connsiteY3075" fmla="*/ 4234 w 5219"/>
              <a:gd name="connsiteX3076" fmla="*/ 4234 w 5219"/>
              <a:gd name="connsiteY3076" fmla="*/ 4234 w 5219"/>
              <a:gd name="connsiteX3077" fmla="*/ 4234 w 5219"/>
              <a:gd name="connsiteY3077" fmla="*/ 4234 w 5219"/>
              <a:gd name="connsiteX3078" fmla="*/ 4234 w 5219"/>
              <a:gd name="connsiteY3078" fmla="*/ 4234 w 5219"/>
              <a:gd name="connsiteX3079" fmla="*/ 4234 w 5219"/>
              <a:gd name="connsiteY3079" fmla="*/ 4234 w 5219"/>
              <a:gd name="connsiteX3080" fmla="*/ 4234 w 5219"/>
              <a:gd name="connsiteY3080" fmla="*/ 4234 w 5219"/>
              <a:gd name="connsiteX3081" fmla="*/ 4234 w 5219"/>
              <a:gd name="connsiteY3081" fmla="*/ 4234 w 5219"/>
              <a:gd name="connsiteX3082" fmla="*/ 4234 w 5219"/>
              <a:gd name="connsiteY3082" fmla="*/ 4234 w 5219"/>
              <a:gd name="connsiteX3083" fmla="*/ 4234 w 5219"/>
              <a:gd name="connsiteY3083" fmla="*/ 4234 w 5219"/>
              <a:gd name="connsiteX3084" fmla="*/ 4234 w 5219"/>
              <a:gd name="connsiteY3084" fmla="*/ 4234 w 5219"/>
              <a:gd name="connsiteX3085" fmla="*/ 4234 w 5219"/>
              <a:gd name="connsiteY3085" fmla="*/ 4234 w 5219"/>
              <a:gd name="connsiteX3086" fmla="*/ 4234 w 5219"/>
              <a:gd name="connsiteY3086" fmla="*/ 4234 w 5219"/>
              <a:gd name="connsiteX3087" fmla="*/ 4234 w 5219"/>
              <a:gd name="connsiteY3087" fmla="*/ 4234 w 5219"/>
              <a:gd name="connsiteX3088" fmla="*/ 4234 w 5219"/>
              <a:gd name="connsiteY3088" fmla="*/ 4234 w 5219"/>
              <a:gd name="connsiteX3089" fmla="*/ 4234 w 5219"/>
              <a:gd name="connsiteY3089" fmla="*/ 4234 w 5219"/>
              <a:gd name="connsiteX3090" fmla="*/ 4234 w 5219"/>
              <a:gd name="connsiteY3090" fmla="*/ 4234 w 5219"/>
              <a:gd name="connsiteX3091" fmla="*/ 4234 w 5219"/>
              <a:gd name="connsiteY3091" fmla="*/ 4234 w 5219"/>
              <a:gd name="connsiteX3092" fmla="*/ 4234 w 5219"/>
              <a:gd name="connsiteY3092" fmla="*/ 4234 w 5219"/>
              <a:gd name="connsiteX3093" fmla="*/ 4234 w 5219"/>
              <a:gd name="connsiteY3093" fmla="*/ 4234 w 5219"/>
              <a:gd name="connsiteX3094" fmla="*/ 4234 w 5219"/>
              <a:gd name="connsiteY3094" fmla="*/ 4234 w 5219"/>
              <a:gd name="connsiteX3095" fmla="*/ 4234 w 5219"/>
              <a:gd name="connsiteY3095" fmla="*/ 4234 w 5219"/>
              <a:gd name="connsiteX3096" fmla="*/ 4234 w 5219"/>
              <a:gd name="connsiteY3096" fmla="*/ 4234 w 5219"/>
              <a:gd name="connsiteX3097" fmla="*/ 4234 w 5219"/>
              <a:gd name="connsiteY3097" fmla="*/ 4234 w 5219"/>
              <a:gd name="connsiteX3098" fmla="*/ 4234 w 5219"/>
              <a:gd name="connsiteY3098" fmla="*/ 4234 w 5219"/>
              <a:gd name="connsiteX3099" fmla="*/ 4234 w 5219"/>
              <a:gd name="connsiteY3099" fmla="*/ 4234 w 5219"/>
              <a:gd name="connsiteX3100" fmla="*/ 4234 w 5219"/>
              <a:gd name="connsiteY3100" fmla="*/ 4234 w 5219"/>
              <a:gd name="connsiteX3101" fmla="*/ 4234 w 5219"/>
              <a:gd name="connsiteY3101" fmla="*/ 4234 w 5219"/>
              <a:gd name="connsiteX3102" fmla="*/ 4234 w 5219"/>
              <a:gd name="connsiteY3102" fmla="*/ 4234 w 5219"/>
              <a:gd name="connsiteX3103" fmla="*/ 4234 w 5219"/>
              <a:gd name="connsiteY3103" fmla="*/ 4234 w 5219"/>
              <a:gd name="connsiteX3104" fmla="*/ 4234 w 5219"/>
              <a:gd name="connsiteY3104" fmla="*/ 4234 w 5219"/>
              <a:gd name="connsiteX3105" fmla="*/ 4234 w 5219"/>
              <a:gd name="connsiteY3105" fmla="*/ 4234 w 5219"/>
              <a:gd name="connsiteX3106" fmla="*/ 4234 w 5219"/>
              <a:gd name="connsiteY3106" fmla="*/ 4234 w 5219"/>
              <a:gd name="connsiteX3107" fmla="*/ 4234 w 5219"/>
              <a:gd name="connsiteY3107" fmla="*/ 4234 w 5219"/>
              <a:gd name="connsiteX3108" fmla="*/ 4234 w 5219"/>
              <a:gd name="connsiteY3108" fmla="*/ 4234 w 5219"/>
              <a:gd name="connsiteX3109" fmla="*/ 4234 w 5219"/>
              <a:gd name="connsiteY3109" fmla="*/ 4234 w 5219"/>
              <a:gd name="connsiteX3110" fmla="*/ 4234 w 5219"/>
              <a:gd name="connsiteY3110" fmla="*/ 4234 w 5219"/>
              <a:gd name="connsiteX3111" fmla="*/ 4234 w 5219"/>
              <a:gd name="connsiteY3111" fmla="*/ 4234 w 5219"/>
              <a:gd name="connsiteX3112" fmla="*/ 4234 w 5219"/>
              <a:gd name="connsiteY3112" fmla="*/ 4234 w 5219"/>
              <a:gd name="connsiteX3113" fmla="*/ 4234 w 5219"/>
              <a:gd name="connsiteY3113" fmla="*/ 4234 w 5219"/>
              <a:gd name="connsiteX3114" fmla="*/ 4234 w 5219"/>
              <a:gd name="connsiteY3114" fmla="*/ 4234 w 5219"/>
              <a:gd name="connsiteX3115" fmla="*/ 4234 w 5219"/>
              <a:gd name="connsiteY3115" fmla="*/ 4234 w 5219"/>
              <a:gd name="connsiteX3116" fmla="*/ 4234 w 5219"/>
              <a:gd name="connsiteY3116" fmla="*/ 4234 w 5219"/>
              <a:gd name="connsiteX3117" fmla="*/ 4234 w 5219"/>
              <a:gd name="connsiteY3117" fmla="*/ 4234 w 5219"/>
              <a:gd name="connsiteX3118" fmla="*/ 4234 w 5219"/>
              <a:gd name="connsiteY3118" fmla="*/ 4234 w 5219"/>
              <a:gd name="connsiteX3119" fmla="*/ 4234 w 5219"/>
              <a:gd name="connsiteY3119" fmla="*/ 4234 w 5219"/>
              <a:gd name="connsiteX3120" fmla="*/ 4234 w 5219"/>
              <a:gd name="connsiteY3120" fmla="*/ 4234 w 5219"/>
              <a:gd name="connsiteX3121" fmla="*/ 4234 w 5219"/>
              <a:gd name="connsiteY3121" fmla="*/ 4234 w 5219"/>
              <a:gd name="connsiteX3122" fmla="*/ 4234 w 5219"/>
              <a:gd name="connsiteY3122" fmla="*/ 4234 w 5219"/>
              <a:gd name="connsiteX3123" fmla="*/ 4234 w 5219"/>
              <a:gd name="connsiteY3123" fmla="*/ 4234 w 5219"/>
              <a:gd name="connsiteX3124" fmla="*/ 4234 w 5219"/>
              <a:gd name="connsiteY3124" fmla="*/ 4234 w 5219"/>
              <a:gd name="connsiteX3125" fmla="*/ 4234 w 5219"/>
              <a:gd name="connsiteY3125" fmla="*/ 4234 w 5219"/>
              <a:gd name="connsiteX3126" fmla="*/ 4234 w 5219"/>
              <a:gd name="connsiteY3126" fmla="*/ 4234 w 5219"/>
              <a:gd name="connsiteX3127" fmla="*/ 4234 w 5219"/>
              <a:gd name="connsiteY3127" fmla="*/ 4234 w 5219"/>
              <a:gd name="connsiteX3128" fmla="*/ 4234 w 5219"/>
              <a:gd name="connsiteY3128" fmla="*/ 4234 w 5219"/>
              <a:gd name="connsiteX3129" fmla="*/ 4234 w 5219"/>
              <a:gd name="connsiteY3129" fmla="*/ 4234 w 5219"/>
              <a:gd name="connsiteX3130" fmla="*/ 4234 w 5219"/>
              <a:gd name="connsiteY3130" fmla="*/ 4234 w 5219"/>
              <a:gd name="connsiteX3131" fmla="*/ 4234 w 5219"/>
              <a:gd name="connsiteY3131" fmla="*/ 4234 w 5219"/>
              <a:gd name="connsiteX3132" fmla="*/ 4234 w 5219"/>
              <a:gd name="connsiteY3132" fmla="*/ 4234 w 5219"/>
              <a:gd name="connsiteX3133" fmla="*/ 4234 w 5219"/>
              <a:gd name="connsiteY3133" fmla="*/ 4234 w 5219"/>
              <a:gd name="connsiteX3134" fmla="*/ 4234 w 5219"/>
              <a:gd name="connsiteY3134" fmla="*/ 4234 w 5219"/>
              <a:gd name="connsiteX3135" fmla="*/ 4234 w 5219"/>
              <a:gd name="connsiteY3135" fmla="*/ 4234 w 5219"/>
              <a:gd name="connsiteX3136" fmla="*/ 4234 w 5219"/>
              <a:gd name="connsiteY3136" fmla="*/ 4234 w 5219"/>
              <a:gd name="connsiteX3137" fmla="*/ 4234 w 5219"/>
              <a:gd name="connsiteY3137" fmla="*/ 4234 w 5219"/>
              <a:gd name="connsiteX3138" fmla="*/ 4234 w 5219"/>
              <a:gd name="connsiteY3138" fmla="*/ 4234 w 5219"/>
              <a:gd name="connsiteX3139" fmla="*/ 4234 w 5219"/>
              <a:gd name="connsiteY3139" fmla="*/ 4234 w 5219"/>
              <a:gd name="connsiteX3140" fmla="*/ 4234 w 5219"/>
              <a:gd name="connsiteY3140" fmla="*/ 4234 w 5219"/>
              <a:gd name="connsiteX3141" fmla="*/ 4234 w 5219"/>
              <a:gd name="connsiteY3141" fmla="*/ 4234 w 5219"/>
              <a:gd name="connsiteX3142" fmla="*/ 4234 w 5219"/>
              <a:gd name="connsiteY3142" fmla="*/ 4234 w 5219"/>
              <a:gd name="connsiteX3143" fmla="*/ 4234 w 5219"/>
              <a:gd name="connsiteY3143" fmla="*/ 4234 w 5219"/>
              <a:gd name="connsiteX3144" fmla="*/ 4234 w 5219"/>
              <a:gd name="connsiteY3144" fmla="*/ 4234 w 5219"/>
              <a:gd name="connsiteX3145" fmla="*/ 4234 w 5219"/>
              <a:gd name="connsiteY3145" fmla="*/ 4234 w 5219"/>
              <a:gd name="connsiteX3146" fmla="*/ 4234 w 5219"/>
              <a:gd name="connsiteY3146" fmla="*/ 4234 w 5219"/>
              <a:gd name="connsiteX3147" fmla="*/ 4234 w 5219"/>
              <a:gd name="connsiteY3147" fmla="*/ 4234 w 5219"/>
              <a:gd name="connsiteX3148" fmla="*/ 4234 w 5219"/>
              <a:gd name="connsiteY3148" fmla="*/ 4234 w 5219"/>
              <a:gd name="connsiteX3149" fmla="*/ 4234 w 5219"/>
              <a:gd name="connsiteY3149" fmla="*/ 4234 w 5219"/>
              <a:gd name="connsiteX3150" fmla="*/ 4234 w 5219"/>
              <a:gd name="connsiteY3150" fmla="*/ 4234 w 5219"/>
              <a:gd name="connsiteX3151" fmla="*/ 4234 w 5219"/>
              <a:gd name="connsiteY3151" fmla="*/ 4234 w 5219"/>
              <a:gd name="connsiteX3152" fmla="*/ 4234 w 5219"/>
              <a:gd name="connsiteY3152" fmla="*/ 4234 w 5219"/>
              <a:gd name="connsiteX3153" fmla="*/ 4234 w 5219"/>
              <a:gd name="connsiteY3153" fmla="*/ 4234 w 5219"/>
              <a:gd name="connsiteX3154" fmla="*/ 4234 w 5219"/>
              <a:gd name="connsiteY3154" fmla="*/ 4234 w 5219"/>
              <a:gd name="connsiteX3155" fmla="*/ 4234 w 5219"/>
              <a:gd name="connsiteY3155" fmla="*/ 4234 w 5219"/>
              <a:gd name="connsiteX3156" fmla="*/ 4234 w 5219"/>
              <a:gd name="connsiteY3156" fmla="*/ 4234 w 5219"/>
              <a:gd name="connsiteX3157" fmla="*/ 4234 w 5219"/>
              <a:gd name="connsiteY3157" fmla="*/ 4234 w 5219"/>
              <a:gd name="connsiteX3158" fmla="*/ 4234 w 5219"/>
              <a:gd name="connsiteY3158" fmla="*/ 4234 w 5219"/>
              <a:gd name="connsiteX3159" fmla="*/ 4234 w 5219"/>
              <a:gd name="connsiteY3159" fmla="*/ 4234 w 5219"/>
              <a:gd name="connsiteX3160" fmla="*/ 4234 w 5219"/>
              <a:gd name="connsiteY3160" fmla="*/ 4234 w 5219"/>
              <a:gd name="connsiteX3161" fmla="*/ 4234 w 5219"/>
              <a:gd name="connsiteY3161" fmla="*/ 4234 w 5219"/>
              <a:gd name="connsiteX3162" fmla="*/ 4234 w 5219"/>
              <a:gd name="connsiteY3162" fmla="*/ 4234 w 5219"/>
              <a:gd name="connsiteX3163" fmla="*/ 4234 w 5219"/>
              <a:gd name="connsiteY3163" fmla="*/ 4234 w 5219"/>
              <a:gd name="connsiteX3164" fmla="*/ 4234 w 5219"/>
              <a:gd name="connsiteY3164" fmla="*/ 4234 w 5219"/>
              <a:gd name="connsiteX3165" fmla="*/ 4234 w 5219"/>
              <a:gd name="connsiteY3165" fmla="*/ 4234 w 5219"/>
              <a:gd name="connsiteX3166" fmla="*/ 4234 w 5219"/>
              <a:gd name="connsiteY3166" fmla="*/ 4234 w 5219"/>
              <a:gd name="connsiteX3167" fmla="*/ 4234 w 5219"/>
              <a:gd name="connsiteY3167" fmla="*/ 4234 w 5219"/>
              <a:gd name="connsiteX3168" fmla="*/ 4234 w 5219"/>
              <a:gd name="connsiteY3168" fmla="*/ 4234 w 5219"/>
              <a:gd name="connsiteX3169" fmla="*/ 4234 w 5219"/>
              <a:gd name="connsiteY3169" fmla="*/ 4234 w 5219"/>
              <a:gd name="connsiteX3170" fmla="*/ 4234 w 5219"/>
              <a:gd name="connsiteY3170" fmla="*/ 4234 w 5219"/>
              <a:gd name="connsiteX3171" fmla="*/ 4234 w 5219"/>
              <a:gd name="connsiteY3171" fmla="*/ 4234 w 5219"/>
              <a:gd name="connsiteX3172" fmla="*/ 4234 w 5219"/>
              <a:gd name="connsiteY3172" fmla="*/ 4234 w 5219"/>
              <a:gd name="connsiteX3173" fmla="*/ 4234 w 5219"/>
              <a:gd name="connsiteY3173" fmla="*/ 4234 w 5219"/>
              <a:gd name="connsiteX3174" fmla="*/ 4234 w 5219"/>
              <a:gd name="connsiteY3174" fmla="*/ 4234 w 5219"/>
              <a:gd name="connsiteX3175" fmla="*/ 4234 w 5219"/>
              <a:gd name="connsiteY3175" fmla="*/ 4234 w 5219"/>
              <a:gd name="connsiteX3176" fmla="*/ 4234 w 5219"/>
              <a:gd name="connsiteY3176" fmla="*/ 4234 w 5219"/>
              <a:gd name="connsiteX3177" fmla="*/ 4234 w 5219"/>
              <a:gd name="connsiteY3177" fmla="*/ 4234 w 5219"/>
              <a:gd name="connsiteX3178" fmla="*/ 4234 w 5219"/>
              <a:gd name="connsiteY3178" fmla="*/ 4234 w 5219"/>
              <a:gd name="connsiteX3179" fmla="*/ 4234 w 5219"/>
              <a:gd name="connsiteY3179" fmla="*/ 4234 w 5219"/>
              <a:gd name="connsiteX3180" fmla="*/ 4234 w 5219"/>
              <a:gd name="connsiteY3180" fmla="*/ 4234 w 5219"/>
              <a:gd name="connsiteX3181" fmla="*/ 4234 w 5219"/>
              <a:gd name="connsiteY3181" fmla="*/ 4234 w 5219"/>
              <a:gd name="connsiteX3182" fmla="*/ 4234 w 5219"/>
              <a:gd name="connsiteY3182" fmla="*/ 4234 w 5219"/>
              <a:gd name="connsiteX3183" fmla="*/ 4234 w 5219"/>
              <a:gd name="connsiteY3183" fmla="*/ 4234 w 5219"/>
              <a:gd name="connsiteX3184" fmla="*/ 4234 w 5219"/>
              <a:gd name="connsiteY3184" fmla="*/ 4234 w 5219"/>
              <a:gd name="connsiteX3185" fmla="*/ 4234 w 5219"/>
              <a:gd name="connsiteY3185" fmla="*/ 4234 w 5219"/>
              <a:gd name="connsiteX3186" fmla="*/ 4234 w 5219"/>
              <a:gd name="connsiteY3186" fmla="*/ 4234 w 5219"/>
              <a:gd name="connsiteX3187" fmla="*/ 4234 w 5219"/>
              <a:gd name="connsiteY3187" fmla="*/ 4234 w 5219"/>
              <a:gd name="connsiteX3188" fmla="*/ 4234 w 5219"/>
              <a:gd name="connsiteY3188" fmla="*/ 4234 w 5219"/>
              <a:gd name="connsiteX3189" fmla="*/ 4234 w 5219"/>
              <a:gd name="connsiteY3189" fmla="*/ 4234 w 5219"/>
              <a:gd name="connsiteX3190" fmla="*/ 4234 w 5219"/>
              <a:gd name="connsiteY3190" fmla="*/ 4234 w 5219"/>
              <a:gd name="connsiteX3191" fmla="*/ 4234 w 5219"/>
              <a:gd name="connsiteY3191" fmla="*/ 4234 w 5219"/>
              <a:gd name="connsiteX3192" fmla="*/ 4234 w 5219"/>
              <a:gd name="connsiteY3192" fmla="*/ 4234 w 5219"/>
              <a:gd name="connsiteX3193" fmla="*/ 4234 w 5219"/>
              <a:gd name="connsiteY3193" fmla="*/ 4234 w 5219"/>
              <a:gd name="connsiteX3194" fmla="*/ 4234 w 5219"/>
              <a:gd name="connsiteY3194" fmla="*/ 4234 w 5219"/>
              <a:gd name="connsiteX3195" fmla="*/ 4234 w 5219"/>
              <a:gd name="connsiteY3195" fmla="*/ 4234 w 5219"/>
              <a:gd name="connsiteX3196" fmla="*/ 4234 w 5219"/>
              <a:gd name="connsiteY3196" fmla="*/ 4234 w 5219"/>
              <a:gd name="connsiteX3197" fmla="*/ 4234 w 5219"/>
              <a:gd name="connsiteY3197" fmla="*/ 4234 w 5219"/>
              <a:gd name="connsiteX3198" fmla="*/ 4234 w 5219"/>
              <a:gd name="connsiteY3198" fmla="*/ 4234 w 5219"/>
              <a:gd name="connsiteX3199" fmla="*/ 4234 w 5219"/>
              <a:gd name="connsiteY3199" fmla="*/ 4234 w 5219"/>
              <a:gd name="connsiteX3200" fmla="*/ 4234 w 5219"/>
              <a:gd name="connsiteY3200" fmla="*/ 4234 w 5219"/>
              <a:gd name="connsiteX3201" fmla="*/ 4234 w 5219"/>
              <a:gd name="connsiteY3201" fmla="*/ 4234 w 5219"/>
              <a:gd name="connsiteX3202" fmla="*/ 4234 w 5219"/>
              <a:gd name="connsiteY3202" fmla="*/ 4234 w 5219"/>
              <a:gd name="connsiteX3203" fmla="*/ 4234 w 5219"/>
              <a:gd name="connsiteY3203" fmla="*/ 4234 w 5219"/>
              <a:gd name="connsiteX3204" fmla="*/ 4234 w 5219"/>
              <a:gd name="connsiteY3204" fmla="*/ 4234 w 5219"/>
              <a:gd name="connsiteX3205" fmla="*/ 4234 w 5219"/>
              <a:gd name="connsiteY3205" fmla="*/ 4234 w 5219"/>
              <a:gd name="connsiteX3206" fmla="*/ 4234 w 5219"/>
              <a:gd name="connsiteY3206" fmla="*/ 4234 w 5219"/>
              <a:gd name="connsiteX3207" fmla="*/ 4234 w 5219"/>
              <a:gd name="connsiteY3207" fmla="*/ 4234 w 5219"/>
              <a:gd name="connsiteX3208" fmla="*/ 4234 w 5219"/>
              <a:gd name="connsiteY3208" fmla="*/ 4234 w 5219"/>
              <a:gd name="connsiteX3209" fmla="*/ 4234 w 5219"/>
              <a:gd name="connsiteY3209" fmla="*/ 4234 w 5219"/>
              <a:gd name="connsiteX3210" fmla="*/ 4234 w 5219"/>
              <a:gd name="connsiteY3210" fmla="*/ 4234 w 5219"/>
              <a:gd name="connsiteX3211" fmla="*/ 4234 w 5219"/>
              <a:gd name="connsiteY3211" fmla="*/ 4234 w 5219"/>
              <a:gd name="connsiteX3212" fmla="*/ 4234 w 5219"/>
              <a:gd name="connsiteY3212" fmla="*/ 4234 w 5219"/>
              <a:gd name="connsiteX3213" fmla="*/ 4234 w 5219"/>
              <a:gd name="connsiteY3213" fmla="*/ 4234 w 5219"/>
              <a:gd name="connsiteX3214" fmla="*/ 4234 w 5219"/>
              <a:gd name="connsiteY3214" fmla="*/ 4234 w 5219"/>
              <a:gd name="connsiteX3215" fmla="*/ 4234 w 5219"/>
              <a:gd name="connsiteY3215" fmla="*/ 4234 w 5219"/>
              <a:gd name="connsiteX3216" fmla="*/ 4234 w 5219"/>
              <a:gd name="connsiteY3216" fmla="*/ 4234 w 5219"/>
              <a:gd name="connsiteX3217" fmla="*/ 4234 w 5219"/>
              <a:gd name="connsiteY3217" fmla="*/ 4234 w 5219"/>
              <a:gd name="connsiteX3218" fmla="*/ 4234 w 5219"/>
              <a:gd name="connsiteY3218" fmla="*/ 4234 w 5219"/>
              <a:gd name="connsiteX3219" fmla="*/ 4234 w 5219"/>
              <a:gd name="connsiteY3219" fmla="*/ 4234 w 5219"/>
              <a:gd name="connsiteX3220" fmla="*/ 4234 w 5219"/>
              <a:gd name="connsiteY3220" fmla="*/ 4234 w 5219"/>
              <a:gd name="connsiteX3221" fmla="*/ 4234 w 5219"/>
              <a:gd name="connsiteY3221" fmla="*/ 4234 w 5219"/>
              <a:gd name="connsiteX3222" fmla="*/ 4234 w 5219"/>
              <a:gd name="connsiteY3222" fmla="*/ 4234 w 5219"/>
              <a:gd name="connsiteX3223" fmla="*/ 4234 w 5219"/>
              <a:gd name="connsiteY3223" fmla="*/ 4234 w 5219"/>
              <a:gd name="connsiteX3224" fmla="*/ 4234 w 5219"/>
              <a:gd name="connsiteY3224" fmla="*/ 4234 w 5219"/>
              <a:gd name="connsiteX3225" fmla="*/ 4234 w 5219"/>
              <a:gd name="connsiteY3225" fmla="*/ 4234 w 5219"/>
              <a:gd name="connsiteX3226" fmla="*/ 4234 w 5219"/>
              <a:gd name="connsiteY3226" fmla="*/ 4234 w 5219"/>
              <a:gd name="connsiteX3227" fmla="*/ 4234 w 5219"/>
              <a:gd name="connsiteY3227" fmla="*/ 4234 w 5219"/>
              <a:gd name="connsiteX3228" fmla="*/ 4234 w 5219"/>
              <a:gd name="connsiteY3228" fmla="*/ 4234 w 5219"/>
              <a:gd name="connsiteX3229" fmla="*/ 4234 w 5219"/>
              <a:gd name="connsiteY3229" fmla="*/ 4234 w 5219"/>
              <a:gd name="connsiteX3230" fmla="*/ 4234 w 5219"/>
              <a:gd name="connsiteY3230" fmla="*/ 4234 w 5219"/>
              <a:gd name="connsiteX3231" fmla="*/ 4234 w 5219"/>
              <a:gd name="connsiteY3231" fmla="*/ 4234 w 5219"/>
              <a:gd name="connsiteX3232" fmla="*/ 4234 w 5219"/>
              <a:gd name="connsiteY3232" fmla="*/ 4234 w 5219"/>
              <a:gd name="connsiteX3233" fmla="*/ 4234 w 5219"/>
              <a:gd name="connsiteY3233" fmla="*/ 4234 w 5219"/>
              <a:gd name="connsiteX3234" fmla="*/ 4234 w 5219"/>
              <a:gd name="connsiteY3234" fmla="*/ 4234 w 5219"/>
              <a:gd name="connsiteX3235" fmla="*/ 4234 w 5219"/>
              <a:gd name="connsiteY3235" fmla="*/ 4234 w 5219"/>
              <a:gd name="connsiteX3236" fmla="*/ 4234 w 5219"/>
              <a:gd name="connsiteY3236" fmla="*/ 4234 w 5219"/>
              <a:gd name="connsiteX3237" fmla="*/ 4234 w 5219"/>
              <a:gd name="connsiteY3237" fmla="*/ 4234 w 5219"/>
              <a:gd name="connsiteX3238" fmla="*/ 4234 w 5219"/>
              <a:gd name="connsiteY3238" fmla="*/ 4234 w 5219"/>
              <a:gd name="connsiteX3239" fmla="*/ 4234 w 5219"/>
              <a:gd name="connsiteY3239" fmla="*/ 4234 w 5219"/>
              <a:gd name="connsiteX3240" fmla="*/ 4234 w 5219"/>
              <a:gd name="connsiteY3240" fmla="*/ 4234 w 5219"/>
              <a:gd name="connsiteX3241" fmla="*/ 4234 w 5219"/>
              <a:gd name="connsiteY3241" fmla="*/ 4234 w 5219"/>
              <a:gd name="connsiteX3242" fmla="*/ 4234 w 5219"/>
              <a:gd name="connsiteY3242" fmla="*/ 4234 w 5219"/>
              <a:gd name="connsiteX3243" fmla="*/ 4234 w 5219"/>
              <a:gd name="connsiteY3243" fmla="*/ 4234 w 5219"/>
              <a:gd name="connsiteX3244" fmla="*/ 4234 w 5219"/>
              <a:gd name="connsiteY3244" fmla="*/ 4234 w 5219"/>
              <a:gd name="connsiteX3245" fmla="*/ 4234 w 5219"/>
              <a:gd name="connsiteY3245" fmla="*/ 4234 w 5219"/>
              <a:gd name="connsiteX3246" fmla="*/ 4234 w 5219"/>
              <a:gd name="connsiteY3246" fmla="*/ 4234 w 5219"/>
              <a:gd name="connsiteX3247" fmla="*/ 4234 w 5219"/>
              <a:gd name="connsiteY3247" fmla="*/ 4234 w 5219"/>
              <a:gd name="connsiteX3248" fmla="*/ 4234 w 5219"/>
              <a:gd name="connsiteY3248" fmla="*/ 4234 w 5219"/>
              <a:gd name="connsiteX3249" fmla="*/ 4234 w 5219"/>
              <a:gd name="connsiteY3249" fmla="*/ 4234 w 5219"/>
              <a:gd name="connsiteX3250" fmla="*/ 4234 w 5219"/>
              <a:gd name="connsiteY3250" fmla="*/ 4234 w 5219"/>
              <a:gd name="connsiteX3251" fmla="*/ 4234 w 5219"/>
              <a:gd name="connsiteY3251" fmla="*/ 4234 w 5219"/>
              <a:gd name="connsiteX3252" fmla="*/ 4234 w 5219"/>
              <a:gd name="connsiteY3252" fmla="*/ 4234 w 5219"/>
              <a:gd name="connsiteX3253" fmla="*/ 4234 w 5219"/>
              <a:gd name="connsiteY3253" fmla="*/ 4234 w 5219"/>
              <a:gd name="connsiteX3254" fmla="*/ 4234 w 5219"/>
              <a:gd name="connsiteY3254" fmla="*/ 4234 w 5219"/>
              <a:gd name="connsiteX3255" fmla="*/ 4234 w 5219"/>
              <a:gd name="connsiteY3255" fmla="*/ 4234 w 5219"/>
              <a:gd name="connsiteX3256" fmla="*/ 4234 w 5219"/>
              <a:gd name="connsiteY3256" fmla="*/ 4234 w 5219"/>
              <a:gd name="connsiteX3257" fmla="*/ 4234 w 5219"/>
              <a:gd name="connsiteY3257" fmla="*/ 4234 w 5219"/>
              <a:gd name="connsiteX3258" fmla="*/ 4234 w 5219"/>
              <a:gd name="connsiteY3258" fmla="*/ 4234 w 5219"/>
              <a:gd name="connsiteX3259" fmla="*/ 4234 w 5219"/>
              <a:gd name="connsiteY3259" fmla="*/ 4234 w 5219"/>
              <a:gd name="connsiteX3260" fmla="*/ 4234 w 5219"/>
              <a:gd name="connsiteY3260" fmla="*/ 4234 w 5219"/>
              <a:gd name="connsiteX3261" fmla="*/ 4234 w 5219"/>
              <a:gd name="connsiteY3261" fmla="*/ 4234 w 5219"/>
              <a:gd name="connsiteX3262" fmla="*/ 4234 w 5219"/>
              <a:gd name="connsiteY3262" fmla="*/ 4234 w 5219"/>
              <a:gd name="connsiteX3263" fmla="*/ 4234 w 5219"/>
              <a:gd name="connsiteY3263" fmla="*/ 4234 w 5219"/>
              <a:gd name="connsiteX3264" fmla="*/ 4234 w 5219"/>
              <a:gd name="connsiteY3264" fmla="*/ 4234 w 5219"/>
              <a:gd name="connsiteX3265" fmla="*/ 4234 w 5219"/>
              <a:gd name="connsiteY3265" fmla="*/ 4234 w 5219"/>
              <a:gd name="connsiteX3266" fmla="*/ 4234 w 5219"/>
              <a:gd name="connsiteY3266" fmla="*/ 4234 w 5219"/>
              <a:gd name="connsiteX3267" fmla="*/ 4234 w 5219"/>
              <a:gd name="connsiteY3267" fmla="*/ 4234 w 5219"/>
              <a:gd name="connsiteX3268" fmla="*/ 4234 w 5219"/>
              <a:gd name="connsiteY3268" fmla="*/ 4234 w 5219"/>
              <a:gd name="connsiteX3269" fmla="*/ 4234 w 5219"/>
              <a:gd name="connsiteY3269" fmla="*/ 4234 w 5219"/>
              <a:gd name="connsiteX3270" fmla="*/ 4234 w 5219"/>
              <a:gd name="connsiteY3270" fmla="*/ 4234 w 5219"/>
              <a:gd name="connsiteX3271" fmla="*/ 4234 w 5219"/>
              <a:gd name="connsiteY3271" fmla="*/ 4234 w 5219"/>
              <a:gd name="connsiteX3272" fmla="*/ 4234 w 5219"/>
              <a:gd name="connsiteY3272" fmla="*/ 4234 w 5219"/>
              <a:gd name="connsiteX3273" fmla="*/ 4234 w 5219"/>
              <a:gd name="connsiteY3273" fmla="*/ 4234 w 5219"/>
              <a:gd name="connsiteX3274" fmla="*/ 4234 w 5219"/>
              <a:gd name="connsiteY3274" fmla="*/ 4234 w 5219"/>
              <a:gd name="connsiteX3275" fmla="*/ 4234 w 5219"/>
              <a:gd name="connsiteY3275" fmla="*/ 4234 w 5219"/>
              <a:gd name="connsiteX3276" fmla="*/ 4234 w 5219"/>
              <a:gd name="connsiteY3276" fmla="*/ 4234 w 5219"/>
              <a:gd name="connsiteX3277" fmla="*/ 4234 w 5219"/>
              <a:gd name="connsiteY3277" fmla="*/ 4234 w 5219"/>
              <a:gd name="connsiteX3278" fmla="*/ 4234 w 5219"/>
              <a:gd name="connsiteY3278" fmla="*/ 4234 w 5219"/>
              <a:gd name="connsiteX3279" fmla="*/ 4234 w 5219"/>
              <a:gd name="connsiteY3279" fmla="*/ 4234 w 5219"/>
              <a:gd name="connsiteX3280" fmla="*/ 4234 w 5219"/>
              <a:gd name="connsiteY3280" fmla="*/ 4234 w 5219"/>
              <a:gd name="connsiteX3281" fmla="*/ 4234 w 5219"/>
              <a:gd name="connsiteY3281" fmla="*/ 4234 w 5219"/>
              <a:gd name="connsiteX3282" fmla="*/ 4234 w 5219"/>
              <a:gd name="connsiteY3282" fmla="*/ 4234 w 5219"/>
              <a:gd name="connsiteX3283" fmla="*/ 4234 w 5219"/>
              <a:gd name="connsiteY3283" fmla="*/ 4234 w 5219"/>
              <a:gd name="connsiteX3284" fmla="*/ 4234 w 5219"/>
              <a:gd name="connsiteY3284" fmla="*/ 4234 w 5219"/>
              <a:gd name="connsiteX3285" fmla="*/ 4234 w 5219"/>
              <a:gd name="connsiteY3285" fmla="*/ 4234 w 5219"/>
              <a:gd name="connsiteX3286" fmla="*/ 4234 w 5219"/>
              <a:gd name="connsiteY3286" fmla="*/ 4234 w 5219"/>
              <a:gd name="connsiteX3287" fmla="*/ 4234 w 5219"/>
              <a:gd name="connsiteY3287" fmla="*/ 4234 w 5219"/>
              <a:gd name="connsiteX3288" fmla="*/ 4234 w 5219"/>
              <a:gd name="connsiteY3288" fmla="*/ 4234 w 5219"/>
              <a:gd name="connsiteX3289" fmla="*/ 4234 w 5219"/>
              <a:gd name="connsiteY3289" fmla="*/ 4234 w 5219"/>
              <a:gd name="connsiteX3290" fmla="*/ 4234 w 5219"/>
              <a:gd name="connsiteY3290" fmla="*/ 4234 w 5219"/>
              <a:gd name="connsiteX3291" fmla="*/ 4234 w 5219"/>
              <a:gd name="connsiteY3291" fmla="*/ 4234 w 5219"/>
              <a:gd name="connsiteX3292" fmla="*/ 4234 w 5219"/>
              <a:gd name="connsiteY3292" fmla="*/ 4234 w 5219"/>
              <a:gd name="connsiteX3293" fmla="*/ 4234 w 5219"/>
              <a:gd name="connsiteY3293" fmla="*/ 4234 w 5219"/>
              <a:gd name="connsiteX3294" fmla="*/ 4234 w 5219"/>
              <a:gd name="connsiteY3294" fmla="*/ 4234 w 5219"/>
              <a:gd name="connsiteX3295" fmla="*/ 4234 w 5219"/>
              <a:gd name="connsiteY3295" fmla="*/ 4234 w 5219"/>
              <a:gd name="connsiteX3296" fmla="*/ 4234 w 5219"/>
              <a:gd name="connsiteY3296" fmla="*/ 4234 w 5219"/>
              <a:gd name="connsiteX3297" fmla="*/ 4234 w 5219"/>
              <a:gd name="connsiteY3297" fmla="*/ 4234 w 5219"/>
              <a:gd name="connsiteX3298" fmla="*/ 4234 w 5219"/>
              <a:gd name="connsiteY3298" fmla="*/ 4234 w 5219"/>
              <a:gd name="connsiteX3299" fmla="*/ 4234 w 5219"/>
              <a:gd name="connsiteY3299" fmla="*/ 4234 w 5219"/>
              <a:gd name="connsiteX3300" fmla="*/ 4234 w 5219"/>
              <a:gd name="connsiteY3300" fmla="*/ 4234 w 5219"/>
              <a:gd name="connsiteX3301" fmla="*/ 4234 w 5219"/>
              <a:gd name="connsiteY3301" fmla="*/ 4234 w 5219"/>
              <a:gd name="connsiteX3302" fmla="*/ 4234 w 5219"/>
              <a:gd name="connsiteY3302" fmla="*/ 4234 w 5219"/>
              <a:gd name="connsiteX3303" fmla="*/ 4234 w 5219"/>
              <a:gd name="connsiteY3303" fmla="*/ 4234 w 5219"/>
              <a:gd name="connsiteX3304" fmla="*/ 4234 w 5219"/>
              <a:gd name="connsiteY3304" fmla="*/ 4234 w 5219"/>
              <a:gd name="connsiteX3305" fmla="*/ 4234 w 5219"/>
              <a:gd name="connsiteY3305" fmla="*/ 4234 w 5219"/>
              <a:gd name="connsiteX3306" fmla="*/ 4234 w 5219"/>
              <a:gd name="connsiteY3306" fmla="*/ 4234 w 5219"/>
              <a:gd name="connsiteX3307" fmla="*/ 4234 w 5219"/>
              <a:gd name="connsiteY3307" fmla="*/ 4234 w 5219"/>
              <a:gd name="connsiteX3308" fmla="*/ 4234 w 5219"/>
              <a:gd name="connsiteY3308" fmla="*/ 4234 w 5219"/>
              <a:gd name="connsiteX3309" fmla="*/ 4234 w 5219"/>
              <a:gd name="connsiteY3309" fmla="*/ 4234 w 5219"/>
              <a:gd name="connsiteX3310" fmla="*/ 4234 w 5219"/>
              <a:gd name="connsiteY3310" fmla="*/ 4234 w 5219"/>
              <a:gd name="connsiteX3311" fmla="*/ 4234 w 5219"/>
              <a:gd name="connsiteY3311" fmla="*/ 4234 w 5219"/>
              <a:gd name="connsiteX3312" fmla="*/ 4234 w 5219"/>
              <a:gd name="connsiteY3312" fmla="*/ 4234 w 5219"/>
              <a:gd name="connsiteX3313" fmla="*/ 4234 w 5219"/>
              <a:gd name="connsiteY3313" fmla="*/ 4234 w 5219"/>
              <a:gd name="connsiteX3314" fmla="*/ 4234 w 5219"/>
              <a:gd name="connsiteY3314" fmla="*/ 4234 w 5219"/>
              <a:gd name="connsiteX3315" fmla="*/ 4234 w 5219"/>
              <a:gd name="connsiteY3315" fmla="*/ 4234 w 5219"/>
              <a:gd name="connsiteX3316" fmla="*/ 4234 w 5219"/>
              <a:gd name="connsiteY3316" fmla="*/ 4234 w 5219"/>
              <a:gd name="connsiteX3317" fmla="*/ 4234 w 5219"/>
              <a:gd name="connsiteY3317" fmla="*/ 4234 w 5219"/>
              <a:gd name="connsiteX3318" fmla="*/ 4234 w 5219"/>
              <a:gd name="connsiteY3318" fmla="*/ 4234 w 5219"/>
              <a:gd name="connsiteX3319" fmla="*/ 4234 w 5219"/>
              <a:gd name="connsiteY3319" fmla="*/ 4234 w 5219"/>
              <a:gd name="connsiteX3320" fmla="*/ 4234 w 5219"/>
              <a:gd name="connsiteY3320" fmla="*/ 4234 w 5219"/>
              <a:gd name="connsiteX3321" fmla="*/ 4234 w 5219"/>
              <a:gd name="connsiteY3321" fmla="*/ 4234 w 5219"/>
              <a:gd name="connsiteX3322" fmla="*/ 4234 w 5219"/>
              <a:gd name="connsiteY3322" fmla="*/ 4234 w 5219"/>
              <a:gd name="connsiteX3323" fmla="*/ 4234 w 5219"/>
              <a:gd name="connsiteY3323" fmla="*/ 4234 w 5219"/>
              <a:gd name="connsiteX3324" fmla="*/ 4234 w 5219"/>
              <a:gd name="connsiteY3324" fmla="*/ 4234 w 5219"/>
              <a:gd name="connsiteX3325" fmla="*/ 4234 w 5219"/>
              <a:gd name="connsiteY3325" fmla="*/ 4234 w 5219"/>
              <a:gd name="connsiteX3326" fmla="*/ 4234 w 5219"/>
              <a:gd name="connsiteY3326" fmla="*/ 4234 w 5219"/>
              <a:gd name="connsiteX3327" fmla="*/ 4234 w 5219"/>
              <a:gd name="connsiteY3327" fmla="*/ 4234 w 5219"/>
              <a:gd name="connsiteX3328" fmla="*/ 4234 w 5219"/>
              <a:gd name="connsiteY3328" fmla="*/ 4234 w 5219"/>
              <a:gd name="connsiteX3329" fmla="*/ 4234 w 5219"/>
              <a:gd name="connsiteY3329" fmla="*/ 4234 w 5219"/>
              <a:gd name="connsiteX3330" fmla="*/ 4234 w 5219"/>
              <a:gd name="connsiteY3330" fmla="*/ 4234 w 5219"/>
              <a:gd name="connsiteX3331" fmla="*/ 4234 w 5219"/>
              <a:gd name="connsiteY3331" fmla="*/ 4234 w 5219"/>
              <a:gd name="connsiteX3332" fmla="*/ 4234 w 5219"/>
              <a:gd name="connsiteY3332" fmla="*/ 4234 w 5219"/>
              <a:gd name="connsiteX3333" fmla="*/ 4234 w 5219"/>
              <a:gd name="connsiteY3333" fmla="*/ 4234 w 5219"/>
              <a:gd name="connsiteX3334" fmla="*/ 4234 w 5219"/>
              <a:gd name="connsiteY3334" fmla="*/ 4234 w 5219"/>
              <a:gd name="connsiteX3335" fmla="*/ 4234 w 5219"/>
              <a:gd name="connsiteY3335" fmla="*/ 4234 w 5219"/>
              <a:gd name="connsiteX3336" fmla="*/ 4234 w 5219"/>
              <a:gd name="connsiteY3336" fmla="*/ 4234 w 5219"/>
              <a:gd name="connsiteX3337" fmla="*/ 4234 w 5219"/>
              <a:gd name="connsiteY3337" fmla="*/ 4234 w 5219"/>
              <a:gd name="connsiteX3338" fmla="*/ 4234 w 5219"/>
              <a:gd name="connsiteY3338" fmla="*/ 4234 w 5219"/>
              <a:gd name="connsiteX3339" fmla="*/ 4234 w 5219"/>
              <a:gd name="connsiteY3339" fmla="*/ 4234 w 5219"/>
              <a:gd name="connsiteX3340" fmla="*/ 4234 w 5219"/>
              <a:gd name="connsiteY3340" fmla="*/ 4234 w 5219"/>
              <a:gd name="connsiteX3341" fmla="*/ 4234 w 5219"/>
              <a:gd name="connsiteY3341" fmla="*/ 4234 w 5219"/>
              <a:gd name="connsiteX3342" fmla="*/ 4234 w 5219"/>
              <a:gd name="connsiteY3342" fmla="*/ 4234 w 5219"/>
              <a:gd name="connsiteX3343" fmla="*/ 4234 w 5219"/>
              <a:gd name="connsiteY3343" fmla="*/ 4234 w 5219"/>
              <a:gd name="connsiteX3344" fmla="*/ 4234 w 5219"/>
              <a:gd name="connsiteY3344" fmla="*/ 4234 w 5219"/>
              <a:gd name="connsiteX3345" fmla="*/ 4234 w 5219"/>
              <a:gd name="connsiteY3345" fmla="*/ 4234 w 5219"/>
              <a:gd name="connsiteX3346" fmla="*/ 4234 w 5219"/>
              <a:gd name="connsiteY3346" fmla="*/ 4234 w 5219"/>
              <a:gd name="connsiteX3347" fmla="*/ 4234 w 5219"/>
              <a:gd name="connsiteY3347" fmla="*/ 4234 w 5219"/>
              <a:gd name="connsiteX3348" fmla="*/ 4234 w 5219"/>
              <a:gd name="connsiteY3348" fmla="*/ 4234 w 5219"/>
              <a:gd name="connsiteX3349" fmla="*/ 4234 w 5219"/>
              <a:gd name="connsiteY3349" fmla="*/ 4234 w 5219"/>
              <a:gd name="connsiteX3350" fmla="*/ 4234 w 5219"/>
              <a:gd name="connsiteY3350" fmla="*/ 4234 w 5219"/>
              <a:gd name="connsiteX3351" fmla="*/ 4234 w 5219"/>
              <a:gd name="connsiteY3351" fmla="*/ 4234 w 5219"/>
              <a:gd name="connsiteX3352" fmla="*/ 4234 w 5219"/>
              <a:gd name="connsiteY3352" fmla="*/ 4234 w 5219"/>
              <a:gd name="connsiteX3353" fmla="*/ 4234 w 5219"/>
              <a:gd name="connsiteY3353" fmla="*/ 4234 w 5219"/>
              <a:gd name="connsiteX3354" fmla="*/ 4234 w 5219"/>
              <a:gd name="connsiteY3354" fmla="*/ 4234 w 5219"/>
              <a:gd name="connsiteX3355" fmla="*/ 4234 w 5219"/>
              <a:gd name="connsiteY3355" fmla="*/ 4234 w 5219"/>
              <a:gd name="connsiteX3356" fmla="*/ 4234 w 5219"/>
              <a:gd name="connsiteY3356" fmla="*/ 4234 w 5219"/>
              <a:gd name="connsiteX3357" fmla="*/ 4234 w 5219"/>
              <a:gd name="connsiteY3357" fmla="*/ 4234 w 5219"/>
              <a:gd name="connsiteX3358" fmla="*/ 4234 w 5219"/>
              <a:gd name="connsiteY3358" fmla="*/ 4234 w 5219"/>
              <a:gd name="connsiteX3359" fmla="*/ 4234 w 5219"/>
              <a:gd name="connsiteY3359" fmla="*/ 4234 w 5219"/>
              <a:gd name="connsiteX3360" fmla="*/ 4234 w 5219"/>
              <a:gd name="connsiteY3360" fmla="*/ 4234 w 5219"/>
              <a:gd name="connsiteX3361" fmla="*/ 4234 w 5219"/>
              <a:gd name="connsiteY3361" fmla="*/ 4234 w 5219"/>
              <a:gd name="connsiteX3362" fmla="*/ 4234 w 5219"/>
              <a:gd name="connsiteY3362" fmla="*/ 4234 w 5219"/>
              <a:gd name="connsiteX3363" fmla="*/ 4234 w 5219"/>
              <a:gd name="connsiteY3363" fmla="*/ 4234 w 5219"/>
              <a:gd name="connsiteX3364" fmla="*/ 4234 w 5219"/>
              <a:gd name="connsiteY3364" fmla="*/ 4234 w 5219"/>
              <a:gd name="connsiteX3365" fmla="*/ 4234 w 5219"/>
              <a:gd name="connsiteY3365" fmla="*/ 4234 w 5219"/>
              <a:gd name="connsiteX3366" fmla="*/ 4234 w 5219"/>
              <a:gd name="connsiteY3366" fmla="*/ 4234 w 5219"/>
              <a:gd name="connsiteX3367" fmla="*/ 4234 w 5219"/>
              <a:gd name="connsiteY3367" fmla="*/ 4234 w 5219"/>
              <a:gd name="connsiteX3368" fmla="*/ 4234 w 5219"/>
              <a:gd name="connsiteY3368" fmla="*/ 4234 w 5219"/>
              <a:gd name="connsiteX3369" fmla="*/ 4234 w 5219"/>
              <a:gd name="connsiteY3369" fmla="*/ 4234 w 5219"/>
              <a:gd name="connsiteX3370" fmla="*/ 4234 w 5219"/>
              <a:gd name="connsiteY3370" fmla="*/ 4234 w 5219"/>
              <a:gd name="connsiteX3371" fmla="*/ 4234 w 5219"/>
              <a:gd name="connsiteY3371" fmla="*/ 4234 w 5219"/>
              <a:gd name="connsiteX3372" fmla="*/ 4234 w 5219"/>
              <a:gd name="connsiteY3372" fmla="*/ 4234 w 5219"/>
              <a:gd name="connsiteX3373" fmla="*/ 4234 w 5219"/>
              <a:gd name="connsiteY3373" fmla="*/ 4234 w 5219"/>
              <a:gd name="connsiteX3374" fmla="*/ 4234 w 5219"/>
              <a:gd name="connsiteY3374" fmla="*/ 4234 w 5219"/>
              <a:gd name="connsiteX3375" fmla="*/ 4234 w 5219"/>
              <a:gd name="connsiteY3375" fmla="*/ 4234 w 5219"/>
              <a:gd name="connsiteX3376" fmla="*/ 4234 w 5219"/>
              <a:gd name="connsiteY3376" fmla="*/ 4234 w 5219"/>
              <a:gd name="connsiteX3377" fmla="*/ 4234 w 5219"/>
              <a:gd name="connsiteY3377" fmla="*/ 4234 w 5219"/>
              <a:gd name="connsiteX3378" fmla="*/ 4234 w 5219"/>
              <a:gd name="connsiteY3378" fmla="*/ 4234 w 5219"/>
              <a:gd name="connsiteX3379" fmla="*/ 4234 w 5219"/>
              <a:gd name="connsiteY3379" fmla="*/ 4234 w 5219"/>
              <a:gd name="connsiteX3380" fmla="*/ 4234 w 5219"/>
              <a:gd name="connsiteY3380" fmla="*/ 4234 w 5219"/>
              <a:gd name="connsiteX3381" fmla="*/ 4234 w 5219"/>
              <a:gd name="connsiteY3381" fmla="*/ 4234 w 5219"/>
              <a:gd name="connsiteX3382" fmla="*/ 4234 w 5219"/>
              <a:gd name="connsiteY3382" fmla="*/ 4234 w 5219"/>
              <a:gd name="connsiteX3383" fmla="*/ 4234 w 5219"/>
              <a:gd name="connsiteY3383" fmla="*/ 4234 w 5219"/>
              <a:gd name="connsiteX3384" fmla="*/ 4234 w 5219"/>
              <a:gd name="connsiteY3384" fmla="*/ 4234 w 5219"/>
              <a:gd name="connsiteX3385" fmla="*/ 4234 w 5219"/>
              <a:gd name="connsiteY3385" fmla="*/ 4234 w 5219"/>
              <a:gd name="connsiteX3386" fmla="*/ 4234 w 5219"/>
              <a:gd name="connsiteY3386" fmla="*/ 4234 w 5219"/>
              <a:gd name="connsiteX3387" fmla="*/ 4234 w 5219"/>
              <a:gd name="connsiteY3387" fmla="*/ 4234 w 5219"/>
              <a:gd name="connsiteX3388" fmla="*/ 4234 w 5219"/>
              <a:gd name="connsiteY3388" fmla="*/ 4234 w 5219"/>
              <a:gd name="connsiteX3389" fmla="*/ 4234 w 5219"/>
              <a:gd name="connsiteY3389" fmla="*/ 4234 w 5219"/>
              <a:gd name="connsiteX3390" fmla="*/ 4234 w 5219"/>
              <a:gd name="connsiteY3390" fmla="*/ 4234 w 5219"/>
              <a:gd name="connsiteX3391" fmla="*/ 4234 w 5219"/>
              <a:gd name="connsiteY3391" fmla="*/ 4234 w 5219"/>
              <a:gd name="connsiteX3392" fmla="*/ 4234 w 5219"/>
              <a:gd name="connsiteY3392" fmla="*/ 4234 w 5219"/>
              <a:gd name="connsiteX3393" fmla="*/ 4234 w 5219"/>
              <a:gd name="connsiteY3393" fmla="*/ 4234 w 5219"/>
              <a:gd name="connsiteX3394" fmla="*/ 4234 w 5219"/>
              <a:gd name="connsiteY3394" fmla="*/ 4234 w 5219"/>
              <a:gd name="connsiteX3395" fmla="*/ 4234 w 5219"/>
              <a:gd name="connsiteY3395" fmla="*/ 4234 w 5219"/>
              <a:gd name="connsiteX3396" fmla="*/ 4234 w 5219"/>
              <a:gd name="connsiteY3396" fmla="*/ 4234 w 5219"/>
              <a:gd name="connsiteX3397" fmla="*/ 4234 w 5219"/>
              <a:gd name="connsiteY3397" fmla="*/ 4234 w 5219"/>
              <a:gd name="connsiteX3398" fmla="*/ 4234 w 5219"/>
              <a:gd name="connsiteY3398" fmla="*/ 4234 w 5219"/>
              <a:gd name="connsiteX3399" fmla="*/ 4234 w 5219"/>
              <a:gd name="connsiteY3399" fmla="*/ 4234 w 5219"/>
              <a:gd name="connsiteX3400" fmla="*/ 4234 w 5219"/>
              <a:gd name="connsiteY3400" fmla="*/ 4234 w 5219"/>
              <a:gd name="connsiteX3401" fmla="*/ 4234 w 5219"/>
              <a:gd name="connsiteY3401" fmla="*/ 4234 w 5219"/>
              <a:gd name="connsiteX3402" fmla="*/ 4234 w 5219"/>
              <a:gd name="connsiteY3402" fmla="*/ 4234 w 5219"/>
              <a:gd name="connsiteX3403" fmla="*/ 4234 w 5219"/>
              <a:gd name="connsiteY3403" fmla="*/ 4234 w 5219"/>
              <a:gd name="connsiteX3404" fmla="*/ 4234 w 5219"/>
              <a:gd name="connsiteY3404" fmla="*/ 4234 w 5219"/>
              <a:gd name="connsiteX3405" fmla="*/ 4234 w 5219"/>
              <a:gd name="connsiteY3405" fmla="*/ 4234 w 5219"/>
              <a:gd name="connsiteX3406" fmla="*/ 4234 w 5219"/>
              <a:gd name="connsiteY3406" fmla="*/ 4234 w 5219"/>
              <a:gd name="connsiteX3407" fmla="*/ 4234 w 5219"/>
              <a:gd name="connsiteY3407" fmla="*/ 4234 w 5219"/>
              <a:gd name="connsiteX3408" fmla="*/ 4234 w 5219"/>
              <a:gd name="connsiteY3408" fmla="*/ 4234 w 5219"/>
              <a:gd name="connsiteX3409" fmla="*/ 4234 w 5219"/>
              <a:gd name="connsiteY3409" fmla="*/ 4234 w 5219"/>
              <a:gd name="connsiteX3410" fmla="*/ 4234 w 5219"/>
              <a:gd name="connsiteY3410" fmla="*/ 4234 w 5219"/>
              <a:gd name="connsiteX3411" fmla="*/ 4234 w 5219"/>
              <a:gd name="connsiteY3411" fmla="*/ 4234 w 5219"/>
              <a:gd name="connsiteX3412" fmla="*/ 4234 w 5219"/>
              <a:gd name="connsiteY3412" fmla="*/ 4234 w 5219"/>
              <a:gd name="connsiteX3413" fmla="*/ 4234 w 5219"/>
              <a:gd name="connsiteY3413" fmla="*/ 4234 w 5219"/>
              <a:gd name="connsiteX3414" fmla="*/ 4234 w 5219"/>
              <a:gd name="connsiteY3414" fmla="*/ 4234 w 5219"/>
              <a:gd name="connsiteX3415" fmla="*/ 4234 w 5219"/>
              <a:gd name="connsiteY3415" fmla="*/ 4234 w 5219"/>
              <a:gd name="connsiteX3416" fmla="*/ 4234 w 5219"/>
              <a:gd name="connsiteY3416" fmla="*/ 4234 w 5219"/>
              <a:gd name="connsiteX3417" fmla="*/ 4234 w 5219"/>
              <a:gd name="connsiteY3417" fmla="*/ 4234 w 5219"/>
              <a:gd name="connsiteX3418" fmla="*/ 4234 w 5219"/>
              <a:gd name="connsiteY3418" fmla="*/ 4234 w 5219"/>
              <a:gd name="connsiteX3419" fmla="*/ 4234 w 5219"/>
              <a:gd name="connsiteY3419" fmla="*/ 4234 w 5219"/>
              <a:gd name="connsiteX3420" fmla="*/ 4234 w 5219"/>
              <a:gd name="connsiteY3420" fmla="*/ 4234 w 5219"/>
              <a:gd name="connsiteX3421" fmla="*/ 4234 w 5219"/>
              <a:gd name="connsiteY3421" fmla="*/ 4234 w 5219"/>
              <a:gd name="connsiteX3422" fmla="*/ 4234 w 5219"/>
              <a:gd name="connsiteY3422" fmla="*/ 4234 w 5219"/>
              <a:gd name="connsiteX3423" fmla="*/ 4234 w 5219"/>
              <a:gd name="connsiteY3423" fmla="*/ 4234 w 5219"/>
              <a:gd name="connsiteX3424" fmla="*/ 4234 w 5219"/>
              <a:gd name="connsiteY3424" fmla="*/ 4234 w 5219"/>
              <a:gd name="connsiteX3425" fmla="*/ 4234 w 5219"/>
              <a:gd name="connsiteY3425" fmla="*/ 4234 w 5219"/>
              <a:gd name="connsiteX3426" fmla="*/ 4234 w 5219"/>
              <a:gd name="connsiteY3426" fmla="*/ 4234 w 5219"/>
              <a:gd name="connsiteX3427" fmla="*/ 4234 w 5219"/>
              <a:gd name="connsiteY3427" fmla="*/ 4234 w 5219"/>
              <a:gd name="connsiteX3428" fmla="*/ 4234 w 5219"/>
              <a:gd name="connsiteY3428" fmla="*/ 4234 w 5219"/>
              <a:gd name="connsiteX3429" fmla="*/ 4234 w 5219"/>
              <a:gd name="connsiteY3429" fmla="*/ 4234 w 5219"/>
              <a:gd name="connsiteX3430" fmla="*/ 4234 w 5219"/>
              <a:gd name="connsiteY3430" fmla="*/ 4234 w 5219"/>
              <a:gd name="connsiteX3431" fmla="*/ 4234 w 5219"/>
              <a:gd name="connsiteY3431" fmla="*/ 4234 w 5219"/>
              <a:gd name="connsiteX3432" fmla="*/ 4234 w 5219"/>
              <a:gd name="connsiteY3432" fmla="*/ 4234 w 5219"/>
              <a:gd name="connsiteX3433" fmla="*/ 4234 w 5219"/>
              <a:gd name="connsiteY3433" fmla="*/ 4234 w 5219"/>
              <a:gd name="connsiteX3434" fmla="*/ 4234 w 5219"/>
              <a:gd name="connsiteY3434" fmla="*/ 4234 w 5219"/>
              <a:gd name="connsiteX3435" fmla="*/ 4234 w 5219"/>
              <a:gd name="connsiteY3435" fmla="*/ 4234 w 5219"/>
              <a:gd name="connsiteX3436" fmla="*/ 4234 w 5219"/>
              <a:gd name="connsiteY3436" fmla="*/ 4234 w 5219"/>
              <a:gd name="connsiteX3437" fmla="*/ 4234 w 5219"/>
              <a:gd name="connsiteY3437" fmla="*/ 4234 w 5219"/>
              <a:gd name="connsiteX3438" fmla="*/ 4234 w 5219"/>
              <a:gd name="connsiteY3438" fmla="*/ 4234 w 5219"/>
              <a:gd name="connsiteX3439" fmla="*/ 4234 w 5219"/>
              <a:gd name="connsiteY3439" fmla="*/ 4234 w 5219"/>
              <a:gd name="connsiteX3440" fmla="*/ 4234 w 5219"/>
              <a:gd name="connsiteY3440" fmla="*/ 4234 w 5219"/>
              <a:gd name="connsiteX3441" fmla="*/ 4234 w 5219"/>
              <a:gd name="connsiteY3441" fmla="*/ 4234 w 5219"/>
              <a:gd name="connsiteX3442" fmla="*/ 4234 w 5219"/>
              <a:gd name="connsiteY3442" fmla="*/ 4234 w 5219"/>
              <a:gd name="connsiteX3443" fmla="*/ 4234 w 5219"/>
              <a:gd name="connsiteY3443" fmla="*/ 4234 w 5219"/>
              <a:gd name="connsiteX3444" fmla="*/ 4234 w 5219"/>
              <a:gd name="connsiteY3444" fmla="*/ 4234 w 5219"/>
              <a:gd name="connsiteX3445" fmla="*/ 4234 w 5219"/>
              <a:gd name="connsiteY3445" fmla="*/ 4234 w 5219"/>
              <a:gd name="connsiteX3446" fmla="*/ 4234 w 5219"/>
              <a:gd name="connsiteY3446" fmla="*/ 4234 w 5219"/>
              <a:gd name="connsiteX3447" fmla="*/ 4234 w 5219"/>
              <a:gd name="connsiteY3447" fmla="*/ 4234 w 5219"/>
              <a:gd name="connsiteX3448" fmla="*/ 4234 w 5219"/>
              <a:gd name="connsiteY3448" fmla="*/ 4234 w 5219"/>
              <a:gd name="connsiteX3449" fmla="*/ 4234 w 5219"/>
              <a:gd name="connsiteY3449" fmla="*/ 4234 w 5219"/>
              <a:gd name="connsiteX3450" fmla="*/ 4234 w 5219"/>
              <a:gd name="connsiteY3450" fmla="*/ 4234 w 5219"/>
              <a:gd name="connsiteX3451" fmla="*/ 4234 w 5219"/>
              <a:gd name="connsiteY3451" fmla="*/ 4234 w 5219"/>
              <a:gd name="connsiteX3452" fmla="*/ 4234 w 5219"/>
              <a:gd name="connsiteY3452" fmla="*/ 4234 w 5219"/>
              <a:gd name="connsiteX3453" fmla="*/ 4234 w 5219"/>
              <a:gd name="connsiteY3453" fmla="*/ 4234 w 5219"/>
              <a:gd name="connsiteX3454" fmla="*/ 4234 w 5219"/>
              <a:gd name="connsiteY3454" fmla="*/ 4234 w 5219"/>
              <a:gd name="connsiteX3455" fmla="*/ 4234 w 5219"/>
              <a:gd name="connsiteY3455" fmla="*/ 4234 w 5219"/>
              <a:gd name="connsiteX3456" fmla="*/ 4234 w 5219"/>
              <a:gd name="connsiteY3456" fmla="*/ 4234 w 5219"/>
              <a:gd name="connsiteX3457" fmla="*/ 4234 w 5219"/>
              <a:gd name="connsiteY3457" fmla="*/ 4234 w 5219"/>
              <a:gd name="connsiteX3458" fmla="*/ 4234 w 5219"/>
              <a:gd name="connsiteY3458" fmla="*/ 4234 w 5219"/>
              <a:gd name="connsiteX3459" fmla="*/ 4234 w 5219"/>
              <a:gd name="connsiteY3459" fmla="*/ 4234 w 5219"/>
              <a:gd name="connsiteX3460" fmla="*/ 4234 w 5219"/>
              <a:gd name="connsiteY3460" fmla="*/ 4234 w 5219"/>
              <a:gd name="connsiteX3461" fmla="*/ 4234 w 5219"/>
              <a:gd name="connsiteY3461" fmla="*/ 4234 w 5219"/>
              <a:gd name="connsiteX3462" fmla="*/ 4234 w 5219"/>
              <a:gd name="connsiteY3462" fmla="*/ 4234 w 5219"/>
              <a:gd name="connsiteX3463" fmla="*/ 4234 w 5219"/>
              <a:gd name="connsiteY3463" fmla="*/ 4234 w 5219"/>
              <a:gd name="connsiteX3464" fmla="*/ 4234 w 5219"/>
              <a:gd name="connsiteY3464" fmla="*/ 4234 w 5219"/>
              <a:gd name="connsiteX3465" fmla="*/ 4234 w 5219"/>
              <a:gd name="connsiteY3465" fmla="*/ 4234 w 5219"/>
              <a:gd name="connsiteX3466" fmla="*/ 4234 w 5219"/>
              <a:gd name="connsiteY3466" fmla="*/ 4234 w 5219"/>
              <a:gd name="connsiteX3467" fmla="*/ 4234 w 5219"/>
              <a:gd name="connsiteY3467" fmla="*/ 4234 w 5219"/>
              <a:gd name="connsiteX3468" fmla="*/ 4234 w 5219"/>
              <a:gd name="connsiteY3468" fmla="*/ 4234 w 5219"/>
              <a:gd name="connsiteX3469" fmla="*/ 4234 w 5219"/>
              <a:gd name="connsiteY3469" fmla="*/ 4234 w 5219"/>
              <a:gd name="connsiteX3470" fmla="*/ 4234 w 5219"/>
              <a:gd name="connsiteY3470" fmla="*/ 4234 w 5219"/>
              <a:gd name="connsiteX3471" fmla="*/ 4234 w 5219"/>
              <a:gd name="connsiteY3471" fmla="*/ 4234 w 5219"/>
              <a:gd name="connsiteX3472" fmla="*/ 4234 w 5219"/>
              <a:gd name="connsiteY3472" fmla="*/ 4234 w 5219"/>
              <a:gd name="connsiteX3473" fmla="*/ 4234 w 5219"/>
              <a:gd name="connsiteY3473" fmla="*/ 4234 w 5219"/>
              <a:gd name="connsiteX3474" fmla="*/ 4234 w 5219"/>
              <a:gd name="connsiteY3474" fmla="*/ 4234 w 5219"/>
              <a:gd name="connsiteX3475" fmla="*/ 4234 w 5219"/>
              <a:gd name="connsiteY3475" fmla="*/ 4234 w 5219"/>
              <a:gd name="connsiteX3476" fmla="*/ 4234 w 5219"/>
              <a:gd name="connsiteY3476" fmla="*/ 4234 w 5219"/>
              <a:gd name="connsiteX3477" fmla="*/ 4234 w 5219"/>
              <a:gd name="connsiteY3477" fmla="*/ 4234 w 5219"/>
              <a:gd name="connsiteX3478" fmla="*/ 4234 w 5219"/>
              <a:gd name="connsiteY3478" fmla="*/ 4234 w 5219"/>
              <a:gd name="connsiteX3479" fmla="*/ 4234 w 5219"/>
              <a:gd name="connsiteY3479" fmla="*/ 4234 w 5219"/>
              <a:gd name="connsiteX3480" fmla="*/ 4234 w 5219"/>
              <a:gd name="connsiteY3480" fmla="*/ 4234 w 5219"/>
              <a:gd name="connsiteX3481" fmla="*/ 4234 w 5219"/>
              <a:gd name="connsiteY3481" fmla="*/ 4234 w 5219"/>
              <a:gd name="connsiteX3482" fmla="*/ 4234 w 5219"/>
              <a:gd name="connsiteY3482" fmla="*/ 4234 w 5219"/>
              <a:gd name="connsiteX3483" fmla="*/ 4234 w 5219"/>
              <a:gd name="connsiteY3483" fmla="*/ 4234 w 5219"/>
              <a:gd name="connsiteX3484" fmla="*/ 4234 w 5219"/>
              <a:gd name="connsiteY3484" fmla="*/ 4234 w 5219"/>
              <a:gd name="connsiteX3485" fmla="*/ 4234 w 5219"/>
              <a:gd name="connsiteY3485" fmla="*/ 4234 w 5219"/>
              <a:gd name="connsiteX3486" fmla="*/ 4234 w 5219"/>
              <a:gd name="connsiteY3486" fmla="*/ 4234 w 5219"/>
              <a:gd name="connsiteX3487" fmla="*/ 4234 w 5219"/>
              <a:gd name="connsiteY3487" fmla="*/ 4234 w 5219"/>
              <a:gd name="connsiteX3488" fmla="*/ 4234 w 5219"/>
              <a:gd name="connsiteY3488" fmla="*/ 4234 w 5219"/>
              <a:gd name="connsiteX3489" fmla="*/ 4234 w 5219"/>
              <a:gd name="connsiteY3489" fmla="*/ 4234 w 5219"/>
              <a:gd name="connsiteX3490" fmla="*/ 4234 w 5219"/>
              <a:gd name="connsiteY3490" fmla="*/ 4234 w 5219"/>
              <a:gd name="connsiteX3491" fmla="*/ 4234 w 5219"/>
              <a:gd name="connsiteY3491" fmla="*/ 4234 w 5219"/>
              <a:gd name="connsiteX3492" fmla="*/ 4234 w 5219"/>
              <a:gd name="connsiteY3492" fmla="*/ 4234 w 5219"/>
              <a:gd name="connsiteX3493" fmla="*/ 4234 w 5219"/>
              <a:gd name="connsiteY3493" fmla="*/ 4234 w 5219"/>
              <a:gd name="connsiteX3494" fmla="*/ 4234 w 5219"/>
              <a:gd name="connsiteY3494" fmla="*/ 4234 w 5219"/>
              <a:gd name="connsiteX3495" fmla="*/ 4234 w 5219"/>
              <a:gd name="connsiteY3495" fmla="*/ 4234 w 5219"/>
              <a:gd name="connsiteX3496" fmla="*/ 4234 w 5219"/>
              <a:gd name="connsiteY3496" fmla="*/ 4234 w 5219"/>
              <a:gd name="connsiteX3497" fmla="*/ 4234 w 5219"/>
              <a:gd name="connsiteY3497" fmla="*/ 4234 w 5219"/>
              <a:gd name="connsiteX3498" fmla="*/ 4234 w 5219"/>
              <a:gd name="connsiteY3498" fmla="*/ 4234 w 5219"/>
              <a:gd name="connsiteX3499" fmla="*/ 4234 w 5219"/>
              <a:gd name="connsiteY3499" fmla="*/ 4234 w 5219"/>
              <a:gd name="connsiteX3500" fmla="*/ 4234 w 5219"/>
              <a:gd name="connsiteY3500" fmla="*/ 4234 w 5219"/>
              <a:gd name="connsiteX3501" fmla="*/ 4234 w 5219"/>
              <a:gd name="connsiteY3501" fmla="*/ 4234 w 5219"/>
              <a:gd name="connsiteX3502" fmla="*/ 4234 w 5219"/>
              <a:gd name="connsiteY3502" fmla="*/ 4234 w 5219"/>
              <a:gd name="connsiteX3503" fmla="*/ 4234 w 5219"/>
              <a:gd name="connsiteY3503" fmla="*/ 4234 w 5219"/>
              <a:gd name="connsiteX3504" fmla="*/ 4234 w 5219"/>
              <a:gd name="connsiteY3504" fmla="*/ 4234 w 5219"/>
              <a:gd name="connsiteX3505" fmla="*/ 4234 w 5219"/>
              <a:gd name="connsiteY3505" fmla="*/ 4234 w 5219"/>
              <a:gd name="connsiteX3506" fmla="*/ 4234 w 5219"/>
              <a:gd name="connsiteY3506" fmla="*/ 4234 w 5219"/>
              <a:gd name="connsiteX3507" fmla="*/ 4234 w 5219"/>
              <a:gd name="connsiteY3507" fmla="*/ 4234 w 5219"/>
              <a:gd name="connsiteX3508" fmla="*/ 4234 w 5219"/>
              <a:gd name="connsiteY3508" fmla="*/ 4234 w 5219"/>
              <a:gd name="connsiteX3509" fmla="*/ 4234 w 5219"/>
              <a:gd name="connsiteY3509" fmla="*/ 4234 w 5219"/>
              <a:gd name="connsiteX3510" fmla="*/ 4234 w 5219"/>
              <a:gd name="connsiteY3510" fmla="*/ 4234 w 5219"/>
              <a:gd name="connsiteX3511" fmla="*/ 4234 w 5219"/>
              <a:gd name="connsiteY3511" fmla="*/ 4234 w 5219"/>
              <a:gd name="connsiteX3512" fmla="*/ 4234 w 5219"/>
              <a:gd name="connsiteY3512" fmla="*/ 4234 w 5219"/>
              <a:gd name="connsiteX3513" fmla="*/ 4234 w 5219"/>
              <a:gd name="connsiteY3513" fmla="*/ 4234 w 5219"/>
              <a:gd name="connsiteX3514" fmla="*/ 4234 w 5219"/>
              <a:gd name="connsiteY3514" fmla="*/ 4234 w 5219"/>
              <a:gd name="connsiteX3515" fmla="*/ 4234 w 5219"/>
              <a:gd name="connsiteY3515" fmla="*/ 4234 w 5219"/>
              <a:gd name="connsiteX3516" fmla="*/ 4234 w 5219"/>
              <a:gd name="connsiteY3516" fmla="*/ 4234 w 5219"/>
              <a:gd name="connsiteX3517" fmla="*/ 4234 w 5219"/>
              <a:gd name="connsiteY3517" fmla="*/ 4234 w 5219"/>
              <a:gd name="connsiteX3518" fmla="*/ 4234 w 5219"/>
              <a:gd name="connsiteY3518" fmla="*/ 4234 w 5219"/>
              <a:gd name="connsiteX3519" fmla="*/ 4234 w 5219"/>
              <a:gd name="connsiteY3519" fmla="*/ 4234 w 5219"/>
              <a:gd name="connsiteX3520" fmla="*/ 4234 w 5219"/>
              <a:gd name="connsiteY3520" fmla="*/ 4234 w 5219"/>
              <a:gd name="connsiteX3521" fmla="*/ 4234 w 5219"/>
              <a:gd name="connsiteY3521" fmla="*/ 4234 w 5219"/>
              <a:gd name="connsiteX3522" fmla="*/ 4234 w 5219"/>
              <a:gd name="connsiteY3522" fmla="*/ 4234 w 5219"/>
              <a:gd name="connsiteX3523" fmla="*/ 4234 w 5219"/>
              <a:gd name="connsiteY3523" fmla="*/ 4234 w 5219"/>
              <a:gd name="connsiteX3524" fmla="*/ 4234 w 5219"/>
              <a:gd name="connsiteY3524" fmla="*/ 4234 w 5219"/>
              <a:gd name="connsiteX3525" fmla="*/ 4234 w 5219"/>
              <a:gd name="connsiteY3525" fmla="*/ 4234 w 5219"/>
              <a:gd name="connsiteX3526" fmla="*/ 4234 w 5219"/>
              <a:gd name="connsiteY3526" fmla="*/ 4234 w 5219"/>
              <a:gd name="connsiteX3527" fmla="*/ 4234 w 5219"/>
              <a:gd name="connsiteY3527" fmla="*/ 4234 w 5219"/>
              <a:gd name="connsiteX3528" fmla="*/ 4234 w 5219"/>
              <a:gd name="connsiteY3528" fmla="*/ 4234 w 5219"/>
              <a:gd name="connsiteX3529" fmla="*/ 4234 w 5219"/>
              <a:gd name="connsiteY3529" fmla="*/ 4234 w 5219"/>
              <a:gd name="connsiteX3530" fmla="*/ 4234 w 5219"/>
              <a:gd name="connsiteY3530" fmla="*/ 4234 w 5219"/>
              <a:gd name="connsiteX3531" fmla="*/ 4234 w 5219"/>
              <a:gd name="connsiteY3531" fmla="*/ 4234 w 5219"/>
              <a:gd name="connsiteX3532" fmla="*/ 4234 w 5219"/>
              <a:gd name="connsiteY3532" fmla="*/ 4234 w 5219"/>
              <a:gd name="connsiteX3533" fmla="*/ 4234 w 5219"/>
              <a:gd name="connsiteY3533" fmla="*/ 4234 w 5219"/>
              <a:gd name="connsiteX3534" fmla="*/ 4234 w 5219"/>
              <a:gd name="connsiteY3534" fmla="*/ 4234 w 5219"/>
              <a:gd name="connsiteX3535" fmla="*/ 4234 w 5219"/>
              <a:gd name="connsiteY3535" fmla="*/ 4234 w 5219"/>
              <a:gd name="connsiteX3536" fmla="*/ 4234 w 5219"/>
              <a:gd name="connsiteY3536" fmla="*/ 4234 w 5219"/>
              <a:gd name="connsiteX3537" fmla="*/ 4234 w 5219"/>
              <a:gd name="connsiteY3537" fmla="*/ 4234 w 5219"/>
              <a:gd name="connsiteX3538" fmla="*/ 4234 w 5219"/>
              <a:gd name="connsiteY3538" fmla="*/ 4234 w 5219"/>
              <a:gd name="connsiteX3539" fmla="*/ 4234 w 5219"/>
              <a:gd name="connsiteY3539" fmla="*/ 4234 w 5219"/>
              <a:gd name="connsiteX3540" fmla="*/ 4234 w 5219"/>
              <a:gd name="connsiteY3540" fmla="*/ 4234 w 5219"/>
              <a:gd name="connsiteX3541" fmla="*/ 4234 w 5219"/>
              <a:gd name="connsiteY3541" fmla="*/ 4234 w 5219"/>
              <a:gd name="connsiteX3542" fmla="*/ 4234 w 5219"/>
              <a:gd name="connsiteY3542" fmla="*/ 4234 w 5219"/>
              <a:gd name="connsiteX3543" fmla="*/ 4234 w 5219"/>
              <a:gd name="connsiteY3543" fmla="*/ 4234 w 5219"/>
              <a:gd name="connsiteX3544" fmla="*/ 4234 w 5219"/>
              <a:gd name="connsiteY3544" fmla="*/ 4234 w 5219"/>
              <a:gd name="connsiteX3545" fmla="*/ 4234 w 5219"/>
              <a:gd name="connsiteY3545" fmla="*/ 4234 w 5219"/>
              <a:gd name="connsiteX3546" fmla="*/ 4234 w 5219"/>
              <a:gd name="connsiteY3546" fmla="*/ 4234 w 5219"/>
              <a:gd name="connsiteX3547" fmla="*/ 4234 w 5219"/>
              <a:gd name="connsiteY3547" fmla="*/ 4234 w 5219"/>
              <a:gd name="connsiteX3548" fmla="*/ 4234 w 5219"/>
              <a:gd name="connsiteY3548" fmla="*/ 4234 w 5219"/>
              <a:gd name="connsiteX3549" fmla="*/ 4234 w 5219"/>
              <a:gd name="connsiteY3549" fmla="*/ 4234 w 5219"/>
              <a:gd name="connsiteX3550" fmla="*/ 4234 w 5219"/>
              <a:gd name="connsiteY3550" fmla="*/ 4234 w 5219"/>
              <a:gd name="connsiteX3551" fmla="*/ 4234 w 5219"/>
              <a:gd name="connsiteY3551" fmla="*/ 4234 w 5219"/>
              <a:gd name="connsiteX3552" fmla="*/ 4234 w 5219"/>
              <a:gd name="connsiteY3552" fmla="*/ 4234 w 5219"/>
              <a:gd name="connsiteX3553" fmla="*/ 4234 w 5219"/>
              <a:gd name="connsiteY3553" fmla="*/ 4234 w 5219"/>
              <a:gd name="connsiteX3554" fmla="*/ 4234 w 5219"/>
              <a:gd name="connsiteY3554" fmla="*/ 4234 w 5219"/>
              <a:gd name="connsiteX3555" fmla="*/ 4234 w 5219"/>
              <a:gd name="connsiteY3555" fmla="*/ 4234 w 5219"/>
              <a:gd name="connsiteX3556" fmla="*/ 4234 w 5219"/>
              <a:gd name="connsiteY3556" fmla="*/ 4234 w 5219"/>
              <a:gd name="connsiteX3557" fmla="*/ 4234 w 5219"/>
              <a:gd name="connsiteY3557" fmla="*/ 4234 w 5219"/>
              <a:gd name="connsiteX3558" fmla="*/ 4234 w 5219"/>
              <a:gd name="connsiteY3558" fmla="*/ 4234 w 5219"/>
              <a:gd name="connsiteX3559" fmla="*/ 4234 w 5219"/>
              <a:gd name="connsiteY3559" fmla="*/ 4234 w 5219"/>
              <a:gd name="connsiteX3560" fmla="*/ 4234 w 5219"/>
              <a:gd name="connsiteY3560" fmla="*/ 4234 w 5219"/>
              <a:gd name="connsiteX3561" fmla="*/ 4234 w 5219"/>
              <a:gd name="connsiteY3561" fmla="*/ 4234 w 5219"/>
              <a:gd name="connsiteX3562" fmla="*/ 4234 w 5219"/>
              <a:gd name="connsiteY3562" fmla="*/ 4234 w 5219"/>
              <a:gd name="connsiteX3563" fmla="*/ 4234 w 5219"/>
              <a:gd name="connsiteY3563" fmla="*/ 4234 w 5219"/>
              <a:gd name="connsiteX3564" fmla="*/ 4234 w 5219"/>
              <a:gd name="connsiteY3564" fmla="*/ 4234 w 5219"/>
              <a:gd name="connsiteX3565" fmla="*/ 4234 w 5219"/>
              <a:gd name="connsiteY3565" fmla="*/ 4234 w 5219"/>
              <a:gd name="connsiteX3566" fmla="*/ 4234 w 5219"/>
              <a:gd name="connsiteY3566" fmla="*/ 4234 w 5219"/>
              <a:gd name="connsiteX3567" fmla="*/ 4234 w 5219"/>
              <a:gd name="connsiteY3567" fmla="*/ 4234 w 5219"/>
              <a:gd name="connsiteX3568" fmla="*/ 4234 w 5219"/>
              <a:gd name="connsiteY3568" fmla="*/ 4234 w 5219"/>
              <a:gd name="connsiteX3569" fmla="*/ 4234 w 5219"/>
              <a:gd name="connsiteY3569" fmla="*/ 4234 w 5219"/>
              <a:gd name="connsiteX3570" fmla="*/ 4234 w 5219"/>
              <a:gd name="connsiteY3570" fmla="*/ 4234 w 5219"/>
              <a:gd name="connsiteX3571" fmla="*/ 4234 w 5219"/>
              <a:gd name="connsiteY3571" fmla="*/ 4234 w 5219"/>
              <a:gd name="connsiteX3572" fmla="*/ 4234 w 5219"/>
              <a:gd name="connsiteY3572" fmla="*/ 4234 w 5219"/>
              <a:gd name="connsiteX3573" fmla="*/ 4234 w 5219"/>
              <a:gd name="connsiteY3573" fmla="*/ 4234 w 5219"/>
              <a:gd name="connsiteX3574" fmla="*/ 4234 w 5219"/>
              <a:gd name="connsiteY3574" fmla="*/ 4234 w 5219"/>
              <a:gd name="connsiteX3575" fmla="*/ 4234 w 5219"/>
              <a:gd name="connsiteY3575" fmla="*/ 4234 w 5219"/>
              <a:gd name="connsiteX3576" fmla="*/ 4234 w 5219"/>
              <a:gd name="connsiteY3576" fmla="*/ 4234 w 5219"/>
              <a:gd name="connsiteX3577" fmla="*/ 4234 w 5219"/>
              <a:gd name="connsiteY3577" fmla="*/ 4234 w 5219"/>
              <a:gd name="connsiteX3578" fmla="*/ 4234 w 5219"/>
              <a:gd name="connsiteY3578" fmla="*/ 4234 w 5219"/>
              <a:gd name="connsiteX3579" fmla="*/ 4234 w 5219"/>
              <a:gd name="connsiteY3579" fmla="*/ 4234 w 5219"/>
              <a:gd name="connsiteX3580" fmla="*/ 4234 w 5219"/>
              <a:gd name="connsiteY3580" fmla="*/ 4234 w 5219"/>
              <a:gd name="connsiteX3581" fmla="*/ 4234 w 5219"/>
              <a:gd name="connsiteY3581" fmla="*/ 4234 w 5219"/>
              <a:gd name="connsiteX3582" fmla="*/ 4234 w 5219"/>
              <a:gd name="connsiteY3582" fmla="*/ 4234 w 5219"/>
              <a:gd name="connsiteX3583" fmla="*/ 4234 w 5219"/>
              <a:gd name="connsiteY3583" fmla="*/ 4234 w 5219"/>
              <a:gd name="connsiteX3584" fmla="*/ 4234 w 5219"/>
              <a:gd name="connsiteY3584" fmla="*/ 4234 w 5219"/>
              <a:gd name="connsiteX3585" fmla="*/ 4234 w 5219"/>
              <a:gd name="connsiteY3585" fmla="*/ 4234 w 5219"/>
              <a:gd name="connsiteX3586" fmla="*/ 4234 w 5219"/>
              <a:gd name="connsiteY3586" fmla="*/ 4234 w 5219"/>
              <a:gd name="connsiteX3587" fmla="*/ 4234 w 5219"/>
              <a:gd name="connsiteY3587" fmla="*/ 4234 w 5219"/>
              <a:gd name="connsiteX3588" fmla="*/ 4234 w 5219"/>
              <a:gd name="connsiteY3588" fmla="*/ 4234 w 5219"/>
              <a:gd name="connsiteX3589" fmla="*/ 4234 w 5219"/>
              <a:gd name="connsiteY3589" fmla="*/ 4234 w 5219"/>
              <a:gd name="connsiteX3590" fmla="*/ 4234 w 5219"/>
              <a:gd name="connsiteY3590" fmla="*/ 4234 w 5219"/>
              <a:gd name="connsiteX3591" fmla="*/ 4234 w 5219"/>
              <a:gd name="connsiteY3591" fmla="*/ 4234 w 5219"/>
              <a:gd name="connsiteX3592" fmla="*/ 4234 w 5219"/>
              <a:gd name="connsiteY3592" fmla="*/ 4234 w 5219"/>
              <a:gd name="connsiteX3593" fmla="*/ 4234 w 5219"/>
              <a:gd name="connsiteY3593" fmla="*/ 4234 w 5219"/>
              <a:gd name="connsiteX3594" fmla="*/ 4234 w 5219"/>
              <a:gd name="connsiteY3594" fmla="*/ 4234 w 5219"/>
              <a:gd name="connsiteX3595" fmla="*/ 4234 w 5219"/>
              <a:gd name="connsiteY3595" fmla="*/ 4234 w 5219"/>
              <a:gd name="connsiteX3596" fmla="*/ 4234 w 5219"/>
              <a:gd name="connsiteY3596" fmla="*/ 4234 w 5219"/>
              <a:gd name="connsiteX3597" fmla="*/ 4234 w 5219"/>
              <a:gd name="connsiteY3597" fmla="*/ 4234 w 5219"/>
              <a:gd name="connsiteX3598" fmla="*/ 4234 w 5219"/>
              <a:gd name="connsiteY3598" fmla="*/ 4234 w 5219"/>
              <a:gd name="connsiteX3599" fmla="*/ 4234 w 5219"/>
              <a:gd name="connsiteY3599" fmla="*/ 4234 w 5219"/>
              <a:gd name="connsiteX3600" fmla="*/ 4234 w 5219"/>
              <a:gd name="connsiteY3600" fmla="*/ 4234 w 5219"/>
              <a:gd name="connsiteX3601" fmla="*/ 4234 w 5219"/>
              <a:gd name="connsiteY3601" fmla="*/ 4234 w 5219"/>
              <a:gd name="connsiteX3602" fmla="*/ 4234 w 5219"/>
              <a:gd name="connsiteY3602" fmla="*/ 4234 w 5219"/>
              <a:gd name="connsiteX3603" fmla="*/ 4234 w 5219"/>
              <a:gd name="connsiteY3603" fmla="*/ 4234 w 5219"/>
              <a:gd name="connsiteX3604" fmla="*/ 4234 w 5219"/>
              <a:gd name="connsiteY3604" fmla="*/ 4234 w 5219"/>
              <a:gd name="connsiteX3605" fmla="*/ 4234 w 5219"/>
              <a:gd name="connsiteY3605" fmla="*/ 4234 w 5219"/>
              <a:gd name="connsiteX3606" fmla="*/ 4234 w 5219"/>
              <a:gd name="connsiteY3606" fmla="*/ 4234 w 5219"/>
              <a:gd name="connsiteX3607" fmla="*/ 4234 w 5219"/>
              <a:gd name="connsiteY3607" fmla="*/ 4234 w 5219"/>
              <a:gd name="connsiteX3608" fmla="*/ 4234 w 5219"/>
              <a:gd name="connsiteY3608" fmla="*/ 4234 w 5219"/>
              <a:gd name="connsiteX3609" fmla="*/ 4234 w 5219"/>
              <a:gd name="connsiteY3609" fmla="*/ 4234 w 5219"/>
              <a:gd name="connsiteX3610" fmla="*/ 4234 w 5219"/>
              <a:gd name="connsiteY3610" fmla="*/ 4234 w 5219"/>
              <a:gd name="connsiteX3611" fmla="*/ 4234 w 5219"/>
              <a:gd name="connsiteY3611" fmla="*/ 4234 w 5219"/>
              <a:gd name="connsiteX3612" fmla="*/ 4234 w 5219"/>
              <a:gd name="connsiteY3612" fmla="*/ 4234 w 5219"/>
              <a:gd name="connsiteX3613" fmla="*/ 4234 w 5219"/>
              <a:gd name="connsiteY3613" fmla="*/ 4234 w 5219"/>
              <a:gd name="connsiteX3614" fmla="*/ 4234 w 5219"/>
              <a:gd name="connsiteY3614" fmla="*/ 4234 w 5219"/>
              <a:gd name="connsiteX3615" fmla="*/ 4234 w 5219"/>
              <a:gd name="connsiteY3615" fmla="*/ 4234 w 5219"/>
              <a:gd name="connsiteX3616" fmla="*/ 4234 w 5219"/>
              <a:gd name="connsiteY3616" fmla="*/ 4234 w 5219"/>
              <a:gd name="connsiteX3617" fmla="*/ 4234 w 5219"/>
              <a:gd name="connsiteY3617" fmla="*/ 4234 w 5219"/>
              <a:gd name="connsiteX3618" fmla="*/ 4234 w 5219"/>
              <a:gd name="connsiteY3618" fmla="*/ 4234 w 5219"/>
              <a:gd name="connsiteX3619" fmla="*/ 4234 w 5219"/>
              <a:gd name="connsiteY3619" fmla="*/ 4234 w 5219"/>
              <a:gd name="connsiteX3620" fmla="*/ 4234 w 5219"/>
              <a:gd name="connsiteY3620" fmla="*/ 4234 w 5219"/>
              <a:gd name="connsiteX3621" fmla="*/ 4234 w 5219"/>
              <a:gd name="connsiteY3621" fmla="*/ 4234 w 5219"/>
              <a:gd name="connsiteX3622" fmla="*/ 4234 w 5219"/>
              <a:gd name="connsiteY3622" fmla="*/ 4234 w 5219"/>
              <a:gd name="connsiteX3623" fmla="*/ 4234 w 5219"/>
              <a:gd name="connsiteY3623" fmla="*/ 4234 w 5219"/>
              <a:gd name="connsiteX3624" fmla="*/ 4234 w 5219"/>
              <a:gd name="connsiteY3624" fmla="*/ 4234 w 5219"/>
              <a:gd name="connsiteX3625" fmla="*/ 4234 w 5219"/>
              <a:gd name="connsiteY3625" fmla="*/ 4234 w 5219"/>
              <a:gd name="connsiteX3626" fmla="*/ 4234 w 5219"/>
              <a:gd name="connsiteY3626" fmla="*/ 4234 w 5219"/>
              <a:gd name="connsiteX3627" fmla="*/ 4234 w 5219"/>
              <a:gd name="connsiteY3627" fmla="*/ 4234 w 5219"/>
              <a:gd name="connsiteX3628" fmla="*/ 4234 w 5219"/>
              <a:gd name="connsiteY3628" fmla="*/ 4234 w 5219"/>
              <a:gd name="connsiteX3629" fmla="*/ 4234 w 5219"/>
              <a:gd name="connsiteY3629" fmla="*/ 4234 w 5219"/>
              <a:gd name="connsiteX3630" fmla="*/ 4234 w 5219"/>
              <a:gd name="connsiteY3630" fmla="*/ 4234 w 5219"/>
              <a:gd name="connsiteX3631" fmla="*/ 4234 w 5219"/>
              <a:gd name="connsiteY3631" fmla="*/ 4234 w 5219"/>
              <a:gd name="connsiteX3632" fmla="*/ 4234 w 5219"/>
              <a:gd name="connsiteY3632" fmla="*/ 4234 w 5219"/>
              <a:gd name="connsiteX3633" fmla="*/ 4234 w 5219"/>
              <a:gd name="connsiteY3633" fmla="*/ 4234 w 5219"/>
              <a:gd name="connsiteX3634" fmla="*/ 4234 w 5219"/>
              <a:gd name="connsiteY3634" fmla="*/ 4234 w 5219"/>
              <a:gd name="connsiteX3635" fmla="*/ 4234 w 5219"/>
              <a:gd name="connsiteY3635" fmla="*/ 4234 w 5219"/>
              <a:gd name="connsiteX3636" fmla="*/ 4234 w 5219"/>
              <a:gd name="connsiteY3636" fmla="*/ 4234 w 5219"/>
              <a:gd name="connsiteX3637" fmla="*/ 4234 w 5219"/>
              <a:gd name="connsiteY3637" fmla="*/ 4234 w 5219"/>
              <a:gd name="connsiteX3638" fmla="*/ 4234 w 5219"/>
              <a:gd name="connsiteY3638" fmla="*/ 4234 w 5219"/>
              <a:gd name="connsiteX3639" fmla="*/ 4234 w 5219"/>
              <a:gd name="connsiteY3639" fmla="*/ 4234 w 5219"/>
              <a:gd name="connsiteX3640" fmla="*/ 4234 w 5219"/>
              <a:gd name="connsiteY3640" fmla="*/ 4234 w 5219"/>
              <a:gd name="connsiteX3641" fmla="*/ 4234 w 5219"/>
              <a:gd name="connsiteY3641" fmla="*/ 4234 w 5219"/>
              <a:gd name="connsiteX3642" fmla="*/ 4234 w 5219"/>
              <a:gd name="connsiteY3642" fmla="*/ 4234 w 5219"/>
              <a:gd name="connsiteX3643" fmla="*/ 4234 w 5219"/>
              <a:gd name="connsiteY3643" fmla="*/ 4234 w 5219"/>
              <a:gd name="connsiteX3644" fmla="*/ 4234 w 5219"/>
              <a:gd name="connsiteY3644" fmla="*/ 4234 w 5219"/>
              <a:gd name="connsiteX3645" fmla="*/ 4234 w 5219"/>
              <a:gd name="connsiteY3645" fmla="*/ 4234 w 5219"/>
              <a:gd name="connsiteX3646" fmla="*/ 4234 w 5219"/>
              <a:gd name="connsiteY3646" fmla="*/ 4234 w 5219"/>
              <a:gd name="connsiteX3647" fmla="*/ 4234 w 5219"/>
              <a:gd name="connsiteY3647" fmla="*/ 4234 w 5219"/>
              <a:gd name="connsiteX3648" fmla="*/ 4234 w 5219"/>
              <a:gd name="connsiteY3648" fmla="*/ 4234 w 5219"/>
              <a:gd name="connsiteX3649" fmla="*/ 4234 w 5219"/>
              <a:gd name="connsiteY3649" fmla="*/ 4234 w 5219"/>
              <a:gd name="connsiteX3650" fmla="*/ 4234 w 5219"/>
              <a:gd name="connsiteY3650" fmla="*/ 4234 w 5219"/>
              <a:gd name="connsiteX3651" fmla="*/ 4234 w 5219"/>
              <a:gd name="connsiteY3651" fmla="*/ 4234 w 5219"/>
              <a:gd name="connsiteX3652" fmla="*/ 4234 w 5219"/>
              <a:gd name="connsiteY3652" fmla="*/ 4234 w 5219"/>
              <a:gd name="connsiteX3653" fmla="*/ 4234 w 5219"/>
              <a:gd name="connsiteY3653" fmla="*/ 4234 w 5219"/>
              <a:gd name="connsiteX3654" fmla="*/ 4234 w 5219"/>
              <a:gd name="connsiteY3654" fmla="*/ 4234 w 5219"/>
              <a:gd name="connsiteX3655" fmla="*/ 4234 w 5219"/>
              <a:gd name="connsiteY3655" fmla="*/ 4234 w 5219"/>
              <a:gd name="connsiteX3656" fmla="*/ 4234 w 5219"/>
              <a:gd name="connsiteY3656" fmla="*/ 4234 w 5219"/>
              <a:gd name="connsiteX3657" fmla="*/ 4234 w 5219"/>
              <a:gd name="connsiteY3657" fmla="*/ 4234 w 5219"/>
              <a:gd name="connsiteX3658" fmla="*/ 4234 w 5219"/>
              <a:gd name="connsiteY3658" fmla="*/ 4234 w 5219"/>
              <a:gd name="connsiteX3659" fmla="*/ 4234 w 5219"/>
              <a:gd name="connsiteY3659" fmla="*/ 4234 w 5219"/>
              <a:gd name="connsiteX3660" fmla="*/ 4234 w 5219"/>
              <a:gd name="connsiteY3660" fmla="*/ 4234 w 5219"/>
              <a:gd name="connsiteX3661" fmla="*/ 4234 w 5219"/>
              <a:gd name="connsiteY3661" fmla="*/ 4234 w 5219"/>
              <a:gd name="connsiteX3662" fmla="*/ 4234 w 5219"/>
              <a:gd name="connsiteY3662" fmla="*/ 4234 w 5219"/>
              <a:gd name="connsiteX3663" fmla="*/ 4234 w 5219"/>
              <a:gd name="connsiteY3663" fmla="*/ 4234 w 5219"/>
              <a:gd name="connsiteX3664" fmla="*/ 4234 w 5219"/>
              <a:gd name="connsiteY3664" fmla="*/ 4234 w 5219"/>
              <a:gd name="connsiteX3665" fmla="*/ 4234 w 5219"/>
              <a:gd name="connsiteY3665" fmla="*/ 4234 w 5219"/>
              <a:gd name="connsiteX3666" fmla="*/ 4234 w 5219"/>
              <a:gd name="connsiteY3666" fmla="*/ 4234 w 5219"/>
              <a:gd name="connsiteX3667" fmla="*/ 4234 w 5219"/>
              <a:gd name="connsiteY3667" fmla="*/ 4234 w 5219"/>
              <a:gd name="connsiteX3668" fmla="*/ 4234 w 5219"/>
              <a:gd name="connsiteY3668" fmla="*/ 4234 w 5219"/>
              <a:gd name="connsiteX3669" fmla="*/ 4234 w 5219"/>
              <a:gd name="connsiteY3669" fmla="*/ 4234 w 5219"/>
              <a:gd name="connsiteX3670" fmla="*/ 4234 w 5219"/>
              <a:gd name="connsiteY3670" fmla="*/ 4234 w 5219"/>
              <a:gd name="connsiteX3671" fmla="*/ 4234 w 5219"/>
              <a:gd name="connsiteY3671" fmla="*/ 4234 w 5219"/>
              <a:gd name="connsiteX3672" fmla="*/ 4234 w 5219"/>
              <a:gd name="connsiteY3672" fmla="*/ 4234 w 5219"/>
              <a:gd name="connsiteX3673" fmla="*/ 4234 w 5219"/>
              <a:gd name="connsiteY3673" fmla="*/ 4234 w 5219"/>
              <a:gd name="connsiteX3674" fmla="*/ 4234 w 5219"/>
              <a:gd name="connsiteY3674" fmla="*/ 4234 w 5219"/>
              <a:gd name="connsiteX3675" fmla="*/ 4234 w 5219"/>
              <a:gd name="connsiteY3675" fmla="*/ 4234 w 5219"/>
              <a:gd name="connsiteX3676" fmla="*/ 4234 w 5219"/>
              <a:gd name="connsiteY3676" fmla="*/ 4234 w 5219"/>
              <a:gd name="connsiteX3677" fmla="*/ 4234 w 5219"/>
              <a:gd name="connsiteY3677" fmla="*/ 4234 w 5219"/>
              <a:gd name="connsiteX3678" fmla="*/ 4234 w 5219"/>
              <a:gd name="connsiteY3678" fmla="*/ 4234 w 5219"/>
              <a:gd name="connsiteX3679" fmla="*/ 4234 w 5219"/>
              <a:gd name="connsiteY3679" fmla="*/ 4234 w 5219"/>
              <a:gd name="connsiteX3680" fmla="*/ 4234 w 5219"/>
              <a:gd name="connsiteY3680" fmla="*/ 4234 w 5219"/>
              <a:gd name="connsiteX3681" fmla="*/ 4234 w 5219"/>
              <a:gd name="connsiteY3681" fmla="*/ 4234 w 5219"/>
              <a:gd name="connsiteX3682" fmla="*/ 4234 w 5219"/>
              <a:gd name="connsiteY3682" fmla="*/ 4234 w 5219"/>
              <a:gd name="connsiteX3683" fmla="*/ 4234 w 5219"/>
              <a:gd name="connsiteY3683" fmla="*/ 4234 w 5219"/>
              <a:gd name="connsiteX3684" fmla="*/ 4234 w 5219"/>
              <a:gd name="connsiteY3684" fmla="*/ 4234 w 5219"/>
              <a:gd name="connsiteX3685" fmla="*/ 4234 w 5219"/>
              <a:gd name="connsiteY3685" fmla="*/ 4234 w 5219"/>
              <a:gd name="connsiteX3686" fmla="*/ 4234 w 5219"/>
              <a:gd name="connsiteY3686" fmla="*/ 4234 w 5219"/>
              <a:gd name="connsiteX3687" fmla="*/ 4234 w 5219"/>
              <a:gd name="connsiteY3687" fmla="*/ 4234 w 5219"/>
              <a:gd name="connsiteX3688" fmla="*/ 4234 w 5219"/>
              <a:gd name="connsiteY3688" fmla="*/ 4234 w 5219"/>
              <a:gd name="connsiteX3689" fmla="*/ 4234 w 5219"/>
              <a:gd name="connsiteY3689" fmla="*/ 4234 w 5219"/>
              <a:gd name="connsiteX3690" fmla="*/ 4234 w 5219"/>
              <a:gd name="connsiteY3690" fmla="*/ 4234 w 5219"/>
              <a:gd name="connsiteX3691" fmla="*/ 4234 w 5219"/>
              <a:gd name="connsiteY3691" fmla="*/ 4234 w 5219"/>
              <a:gd name="connsiteX3692" fmla="*/ 4234 w 5219"/>
              <a:gd name="connsiteY3692" fmla="*/ 4234 w 5219"/>
              <a:gd name="connsiteX3693" fmla="*/ 4234 w 5219"/>
              <a:gd name="connsiteY3693" fmla="*/ 4234 w 5219"/>
              <a:gd name="connsiteX3694" fmla="*/ 4234 w 5219"/>
              <a:gd name="connsiteY3694" fmla="*/ 4234 w 5219"/>
              <a:gd name="connsiteX3695" fmla="*/ 4234 w 5219"/>
              <a:gd name="connsiteY3695" fmla="*/ 4234 w 5219"/>
              <a:gd name="connsiteX3696" fmla="*/ 4234 w 5219"/>
              <a:gd name="connsiteY3696" fmla="*/ 4234 w 5219"/>
              <a:gd name="connsiteX3697" fmla="*/ 4234 w 5219"/>
              <a:gd name="connsiteY3697" fmla="*/ 4234 w 5219"/>
              <a:gd name="connsiteX3698" fmla="*/ 4234 w 5219"/>
              <a:gd name="connsiteY3698" fmla="*/ 4234 w 5219"/>
              <a:gd name="connsiteX3699" fmla="*/ 4234 w 5219"/>
              <a:gd name="connsiteY3699" fmla="*/ 4234 w 5219"/>
              <a:gd name="connsiteX3700" fmla="*/ 4234 w 5219"/>
              <a:gd name="connsiteY3700" fmla="*/ 4234 w 5219"/>
              <a:gd name="connsiteX3701" fmla="*/ 4234 w 5219"/>
              <a:gd name="connsiteY3701" fmla="*/ 4234 w 5219"/>
              <a:gd name="connsiteX3702" fmla="*/ 4234 w 5219"/>
              <a:gd name="connsiteY3702" fmla="*/ 4234 w 5219"/>
              <a:gd name="connsiteX3703" fmla="*/ 4234 w 5219"/>
              <a:gd name="connsiteY3703" fmla="*/ 4234 w 5219"/>
              <a:gd name="connsiteX3704" fmla="*/ 4234 w 5219"/>
              <a:gd name="connsiteY3704" fmla="*/ 4234 w 5219"/>
              <a:gd name="connsiteX3705" fmla="*/ 4234 w 5219"/>
              <a:gd name="connsiteY3705" fmla="*/ 4234 w 5219"/>
              <a:gd name="connsiteX3706" fmla="*/ 4234 w 5219"/>
              <a:gd name="connsiteY3706" fmla="*/ 4234 w 5219"/>
              <a:gd name="connsiteX3707" fmla="*/ 4234 w 5219"/>
              <a:gd name="connsiteY3707" fmla="*/ 4234 w 5219"/>
              <a:gd name="connsiteX3708" fmla="*/ 4234 w 5219"/>
              <a:gd name="connsiteY3708" fmla="*/ 4234 w 5219"/>
              <a:gd name="connsiteX3709" fmla="*/ 4234 w 5219"/>
              <a:gd name="connsiteY3709" fmla="*/ 4234 w 5219"/>
              <a:gd name="connsiteX3710" fmla="*/ 4234 w 5219"/>
              <a:gd name="connsiteY3710" fmla="*/ 4234 w 5219"/>
              <a:gd name="connsiteX3711" fmla="*/ 4234 w 5219"/>
              <a:gd name="connsiteY3711" fmla="*/ 4234 w 5219"/>
              <a:gd name="connsiteX3712" fmla="*/ 4234 w 5219"/>
              <a:gd name="connsiteY3712" fmla="*/ 4234 w 5219"/>
              <a:gd name="connsiteX3713" fmla="*/ 4234 w 5219"/>
              <a:gd name="connsiteY3713" fmla="*/ 4234 w 5219"/>
              <a:gd name="connsiteX3714" fmla="*/ 4234 w 5219"/>
              <a:gd name="connsiteY3714" fmla="*/ 4234 w 5219"/>
              <a:gd name="connsiteX3715" fmla="*/ 4234 w 5219"/>
              <a:gd name="connsiteY3715" fmla="*/ 4234 w 5219"/>
              <a:gd name="connsiteX3716" fmla="*/ 4234 w 5219"/>
              <a:gd name="connsiteY3716" fmla="*/ 4234 w 5219"/>
              <a:gd name="connsiteX3717" fmla="*/ 4234 w 5219"/>
              <a:gd name="connsiteY3717" fmla="*/ 4234 w 5219"/>
              <a:gd name="connsiteX3718" fmla="*/ 4234 w 5219"/>
              <a:gd name="connsiteY3718" fmla="*/ 4234 w 5219"/>
              <a:gd name="connsiteX3719" fmla="*/ 4234 w 5219"/>
              <a:gd name="connsiteY3719" fmla="*/ 4234 w 5219"/>
              <a:gd name="connsiteX3720" fmla="*/ 4234 w 5219"/>
              <a:gd name="connsiteY3720" fmla="*/ 4234 w 5219"/>
              <a:gd name="connsiteX3721" fmla="*/ 4234 w 5219"/>
              <a:gd name="connsiteY3721" fmla="*/ 4234 w 5219"/>
              <a:gd name="connsiteX3722" fmla="*/ 4234 w 5219"/>
              <a:gd name="connsiteY3722" fmla="*/ 4234 w 5219"/>
              <a:gd name="connsiteX3723" fmla="*/ 4234 w 5219"/>
              <a:gd name="connsiteY3723" fmla="*/ 4234 w 5219"/>
              <a:gd name="connsiteX3724" fmla="*/ 4234 w 5219"/>
              <a:gd name="connsiteY3724" fmla="*/ 4234 w 5219"/>
              <a:gd name="connsiteX3725" fmla="*/ 4234 w 5219"/>
              <a:gd name="connsiteY3725" fmla="*/ 4234 w 5219"/>
              <a:gd name="connsiteX3726" fmla="*/ 4234 w 5219"/>
              <a:gd name="connsiteY3726" fmla="*/ 4234 w 5219"/>
              <a:gd name="connsiteX3727" fmla="*/ 4234 w 5219"/>
              <a:gd name="connsiteY3727" fmla="*/ 4234 w 5219"/>
              <a:gd name="connsiteX3728" fmla="*/ 4234 w 5219"/>
              <a:gd name="connsiteY3728" fmla="*/ 4234 w 5219"/>
              <a:gd name="connsiteX3729" fmla="*/ 4234 w 5219"/>
              <a:gd name="connsiteY3729" fmla="*/ 4234 w 5219"/>
              <a:gd name="connsiteX3730" fmla="*/ 4234 w 5219"/>
              <a:gd name="connsiteY3730" fmla="*/ 4234 w 5219"/>
              <a:gd name="connsiteX3731" fmla="*/ 4234 w 5219"/>
              <a:gd name="connsiteY3731" fmla="*/ 4234 w 5219"/>
              <a:gd name="connsiteX3732" fmla="*/ 4234 w 5219"/>
              <a:gd name="connsiteY3732" fmla="*/ 4234 w 5219"/>
              <a:gd name="connsiteX3733" fmla="*/ 4234 w 5219"/>
              <a:gd name="connsiteY3733" fmla="*/ 4234 w 5219"/>
              <a:gd name="connsiteX3734" fmla="*/ 4234 w 5219"/>
              <a:gd name="connsiteY3734" fmla="*/ 4234 w 5219"/>
              <a:gd name="connsiteX3735" fmla="*/ 4234 w 5219"/>
              <a:gd name="connsiteY3735" fmla="*/ 4234 w 5219"/>
              <a:gd name="connsiteX3736" fmla="*/ 4234 w 5219"/>
              <a:gd name="connsiteY3736" fmla="*/ 4234 w 5219"/>
              <a:gd name="connsiteX3737" fmla="*/ 4234 w 5219"/>
              <a:gd name="connsiteY3737" fmla="*/ 4234 w 5219"/>
              <a:gd name="connsiteX3738" fmla="*/ 4234 w 5219"/>
              <a:gd name="connsiteY3738" fmla="*/ 4234 w 5219"/>
              <a:gd name="connsiteX3739" fmla="*/ 4234 w 5219"/>
              <a:gd name="connsiteY3739" fmla="*/ 4234 w 5219"/>
              <a:gd name="connsiteX3740" fmla="*/ 4234 w 5219"/>
              <a:gd name="connsiteY3740" fmla="*/ 4234 w 5219"/>
              <a:gd name="connsiteX3741" fmla="*/ 4234 w 5219"/>
              <a:gd name="connsiteY3741" fmla="*/ 4234 w 5219"/>
              <a:gd name="connsiteX3742" fmla="*/ 4234 w 5219"/>
              <a:gd name="connsiteY3742" fmla="*/ 4234 w 5219"/>
              <a:gd name="connsiteX3743" fmla="*/ 4234 w 5219"/>
              <a:gd name="connsiteY3743" fmla="*/ 4234 w 5219"/>
              <a:gd name="connsiteX3744" fmla="*/ 4234 w 5219"/>
              <a:gd name="connsiteY3744" fmla="*/ 4234 w 5219"/>
              <a:gd name="connsiteX3745" fmla="*/ 4234 w 5219"/>
              <a:gd name="connsiteY3745" fmla="*/ 4234 w 5219"/>
              <a:gd name="connsiteX3746" fmla="*/ 4234 w 5219"/>
              <a:gd name="connsiteY3746" fmla="*/ 4234 w 5219"/>
              <a:gd name="connsiteX3747" fmla="*/ 4234 w 5219"/>
              <a:gd name="connsiteY3747" fmla="*/ 4234 w 5219"/>
              <a:gd name="connsiteX3748" fmla="*/ 4234 w 5219"/>
              <a:gd name="connsiteY3748" fmla="*/ 4234 w 5219"/>
              <a:gd name="connsiteX3749" fmla="*/ 4234 w 5219"/>
              <a:gd name="connsiteY3749" fmla="*/ 4234 w 5219"/>
              <a:gd name="connsiteX3750" fmla="*/ 4234 w 5219"/>
              <a:gd name="connsiteY3750" fmla="*/ 4234 w 5219"/>
              <a:gd name="connsiteX3751" fmla="*/ 4234 w 5219"/>
              <a:gd name="connsiteY3751" fmla="*/ 4234 w 5219"/>
              <a:gd name="connsiteX3752" fmla="*/ 4234 w 5219"/>
              <a:gd name="connsiteY3752" fmla="*/ 4234 w 5219"/>
              <a:gd name="connsiteX3753" fmla="*/ 4234 w 5219"/>
              <a:gd name="connsiteY3753" fmla="*/ 4234 w 5219"/>
              <a:gd name="connsiteX3754" fmla="*/ 4234 w 5219"/>
              <a:gd name="connsiteY3754" fmla="*/ 4234 w 5219"/>
              <a:gd name="connsiteX3755" fmla="*/ 4234 w 5219"/>
              <a:gd name="connsiteY3755" fmla="*/ 4234 w 5219"/>
              <a:gd name="connsiteX3756" fmla="*/ 4234 w 5219"/>
              <a:gd name="connsiteY3756" fmla="*/ 4234 w 5219"/>
              <a:gd name="connsiteX3757" fmla="*/ 4234 w 5219"/>
              <a:gd name="connsiteY3757" fmla="*/ 4234 w 5219"/>
              <a:gd name="connsiteX3758" fmla="*/ 4234 w 5219"/>
              <a:gd name="connsiteY3758" fmla="*/ 4234 w 5219"/>
              <a:gd name="connsiteX3759" fmla="*/ 4234 w 5219"/>
              <a:gd name="connsiteY3759" fmla="*/ 4234 w 5219"/>
              <a:gd name="connsiteX3760" fmla="*/ 4234 w 5219"/>
              <a:gd name="connsiteY3760" fmla="*/ 4234 w 5219"/>
              <a:gd name="connsiteX3761" fmla="*/ 4234 w 5219"/>
              <a:gd name="connsiteY3761" fmla="*/ 4234 w 5219"/>
              <a:gd name="connsiteX3762" fmla="*/ 4234 w 5219"/>
              <a:gd name="connsiteY3762" fmla="*/ 4234 w 5219"/>
              <a:gd name="connsiteX3763" fmla="*/ 4234 w 5219"/>
              <a:gd name="connsiteY3763" fmla="*/ 4234 w 5219"/>
              <a:gd name="connsiteX3764" fmla="*/ 4234 w 5219"/>
              <a:gd name="connsiteY3764" fmla="*/ 4234 w 5219"/>
              <a:gd name="connsiteX3765" fmla="*/ 4234 w 5219"/>
              <a:gd name="connsiteY3765" fmla="*/ 4234 w 5219"/>
              <a:gd name="connsiteX3766" fmla="*/ 4234 w 5219"/>
              <a:gd name="connsiteY3766" fmla="*/ 4234 w 5219"/>
              <a:gd name="connsiteX3767" fmla="*/ 4234 w 5219"/>
              <a:gd name="connsiteY3767" fmla="*/ 4234 w 5219"/>
              <a:gd name="connsiteX3768" fmla="*/ 4234 w 5219"/>
              <a:gd name="connsiteY3768" fmla="*/ 4234 w 5219"/>
              <a:gd name="connsiteX3769" fmla="*/ 4234 w 5219"/>
              <a:gd name="connsiteY3769" fmla="*/ 4234 w 5219"/>
              <a:gd name="connsiteX3770" fmla="*/ 4234 w 5219"/>
              <a:gd name="connsiteY3770" fmla="*/ 4234 w 5219"/>
              <a:gd name="connsiteX3771" fmla="*/ 4234 w 5219"/>
              <a:gd name="connsiteY3771" fmla="*/ 4234 w 5219"/>
              <a:gd name="connsiteX3772" fmla="*/ 4234 w 5219"/>
              <a:gd name="connsiteY3772" fmla="*/ 4234 w 5219"/>
              <a:gd name="connsiteX3773" fmla="*/ 4234 w 5219"/>
              <a:gd name="connsiteY3773" fmla="*/ 4234 w 5219"/>
              <a:gd name="connsiteX3774" fmla="*/ 4234 w 5219"/>
              <a:gd name="connsiteY3774" fmla="*/ 4234 w 5219"/>
              <a:gd name="connsiteX3775" fmla="*/ 4234 w 5219"/>
              <a:gd name="connsiteY3775" fmla="*/ 4234 w 5219"/>
              <a:gd name="connsiteX3776" fmla="*/ 4234 w 5219"/>
              <a:gd name="connsiteY3776" fmla="*/ 4234 w 5219"/>
              <a:gd name="connsiteX3777" fmla="*/ 4234 w 5219"/>
              <a:gd name="connsiteY3777" fmla="*/ 4234 w 5219"/>
              <a:gd name="connsiteX3778" fmla="*/ 4234 w 5219"/>
              <a:gd name="connsiteY3778" fmla="*/ 4234 w 5219"/>
              <a:gd name="connsiteX3779" fmla="*/ 4234 w 5219"/>
              <a:gd name="connsiteY3779" fmla="*/ 4234 w 5219"/>
              <a:gd name="connsiteX3780" fmla="*/ 4234 w 5219"/>
              <a:gd name="connsiteY3780" fmla="*/ 4234 w 5219"/>
              <a:gd name="connsiteX3781" fmla="*/ 4234 w 5219"/>
              <a:gd name="connsiteY3781" fmla="*/ 4234 w 5219"/>
              <a:gd name="connsiteX3782" fmla="*/ 4234 w 5219"/>
              <a:gd name="connsiteY3782" fmla="*/ 4234 w 5219"/>
              <a:gd name="connsiteX3783" fmla="*/ 4234 w 5219"/>
              <a:gd name="connsiteY3783" fmla="*/ 4234 w 5219"/>
              <a:gd name="connsiteX3784" fmla="*/ 4234 w 5219"/>
              <a:gd name="connsiteY3784" fmla="*/ 4234 w 5219"/>
              <a:gd name="connsiteX3785" fmla="*/ 4234 w 5219"/>
              <a:gd name="connsiteY3785" fmla="*/ 4234 w 5219"/>
              <a:gd name="connsiteX3786" fmla="*/ 4234 w 5219"/>
              <a:gd name="connsiteY3786" fmla="*/ 4234 w 5219"/>
              <a:gd name="connsiteX3787" fmla="*/ 4234 w 5219"/>
              <a:gd name="connsiteY3787" fmla="*/ 4234 w 5219"/>
              <a:gd name="connsiteX3788" fmla="*/ 4234 w 5219"/>
              <a:gd name="connsiteY3788" fmla="*/ 4234 w 5219"/>
              <a:gd name="connsiteX3789" fmla="*/ 4234 w 5219"/>
              <a:gd name="connsiteY3789" fmla="*/ 4234 w 5219"/>
              <a:gd name="connsiteX3790" fmla="*/ 4234 w 5219"/>
              <a:gd name="connsiteY3790" fmla="*/ 4234 w 5219"/>
              <a:gd name="connsiteX3791" fmla="*/ 4234 w 5219"/>
              <a:gd name="connsiteY3791" fmla="*/ 4234 w 5219"/>
              <a:gd name="connsiteX3792" fmla="*/ 4234 w 5219"/>
              <a:gd name="connsiteY3792" fmla="*/ 4234 w 5219"/>
              <a:gd name="connsiteX3793" fmla="*/ 4234 w 5219"/>
              <a:gd name="connsiteY3793" fmla="*/ 4234 w 5219"/>
              <a:gd name="connsiteX3794" fmla="*/ 4234 w 5219"/>
              <a:gd name="connsiteY3794" fmla="*/ 4234 w 5219"/>
              <a:gd name="connsiteX3795" fmla="*/ 4234 w 5219"/>
              <a:gd name="connsiteY3795" fmla="*/ 4234 w 5219"/>
              <a:gd name="connsiteX3796" fmla="*/ 4234 w 5219"/>
              <a:gd name="connsiteY3796" fmla="*/ 4234 w 5219"/>
              <a:gd name="connsiteX3797" fmla="*/ 4234 w 5219"/>
              <a:gd name="connsiteY3797" fmla="*/ 4234 w 5219"/>
              <a:gd name="connsiteX3798" fmla="*/ 4234 w 5219"/>
              <a:gd name="connsiteY3798" fmla="*/ 4234 w 5219"/>
              <a:gd name="connsiteX3799" fmla="*/ 4234 w 5219"/>
              <a:gd name="connsiteY3799" fmla="*/ 4234 w 5219"/>
              <a:gd name="connsiteX3800" fmla="*/ 4234 w 5219"/>
              <a:gd name="connsiteY3800" fmla="*/ 4234 w 5219"/>
              <a:gd name="connsiteX3801" fmla="*/ 4234 w 5219"/>
              <a:gd name="connsiteY3801" fmla="*/ 4234 w 5219"/>
              <a:gd name="connsiteX3802" fmla="*/ 4234 w 5219"/>
              <a:gd name="connsiteY3802" fmla="*/ 4234 w 5219"/>
              <a:gd name="connsiteX3803" fmla="*/ 4234 w 5219"/>
              <a:gd name="connsiteY3803" fmla="*/ 4234 w 5219"/>
              <a:gd name="connsiteX3804" fmla="*/ 4234 w 5219"/>
              <a:gd name="connsiteY3804" fmla="*/ 4234 w 5219"/>
              <a:gd name="connsiteX3805" fmla="*/ 4234 w 5219"/>
              <a:gd name="connsiteY3805" fmla="*/ 4234 w 5219"/>
              <a:gd name="connsiteX3806" fmla="*/ 4234 w 5219"/>
              <a:gd name="connsiteY3806" fmla="*/ 4234 w 5219"/>
              <a:gd name="connsiteX3807" fmla="*/ 4234 w 5219"/>
              <a:gd name="connsiteY3807" fmla="*/ 4234 w 5219"/>
              <a:gd name="connsiteX3808" fmla="*/ 4234 w 5219"/>
              <a:gd name="connsiteY3808" fmla="*/ 4234 w 5219"/>
              <a:gd name="connsiteX3809" fmla="*/ 4234 w 5219"/>
              <a:gd name="connsiteY3809" fmla="*/ 4234 w 5219"/>
              <a:gd name="connsiteX3810" fmla="*/ 4234 w 5219"/>
              <a:gd name="connsiteY3810" fmla="*/ 4234 w 5219"/>
              <a:gd name="connsiteX3811" fmla="*/ 4234 w 5219"/>
              <a:gd name="connsiteY3811" fmla="*/ 4234 w 5219"/>
              <a:gd name="connsiteX3812" fmla="*/ 4234 w 5219"/>
              <a:gd name="connsiteY3812" fmla="*/ 4234 w 5219"/>
              <a:gd name="connsiteX3813" fmla="*/ 4234 w 5219"/>
              <a:gd name="connsiteY3813" fmla="*/ 4234 w 5219"/>
              <a:gd name="connsiteX3814" fmla="*/ 4234 w 5219"/>
              <a:gd name="connsiteY3814" fmla="*/ 4234 w 5219"/>
              <a:gd name="connsiteX3815" fmla="*/ 4234 w 5219"/>
              <a:gd name="connsiteY3815" fmla="*/ 4234 w 5219"/>
              <a:gd name="connsiteX3816" fmla="*/ 4234 w 5219"/>
              <a:gd name="connsiteY3816" fmla="*/ 4234 w 5219"/>
              <a:gd name="connsiteX3817" fmla="*/ 4234 w 5219"/>
              <a:gd name="connsiteY3817" fmla="*/ 4234 w 5219"/>
              <a:gd name="connsiteX3818" fmla="*/ 4234 w 5219"/>
              <a:gd name="connsiteY3818" fmla="*/ 4234 w 5219"/>
              <a:gd name="connsiteX3819" fmla="*/ 4234 w 5219"/>
              <a:gd name="connsiteY3819" fmla="*/ 4234 w 5219"/>
              <a:gd name="connsiteX3820" fmla="*/ 4234 w 5219"/>
              <a:gd name="connsiteY3820" fmla="*/ 4234 w 5219"/>
              <a:gd name="connsiteX3821" fmla="*/ 4234 w 5219"/>
              <a:gd name="connsiteY3821" fmla="*/ 4234 w 5219"/>
              <a:gd name="connsiteX3822" fmla="*/ 4234 w 5219"/>
              <a:gd name="connsiteY3822" fmla="*/ 4234 w 5219"/>
              <a:gd name="connsiteX3823" fmla="*/ 4234 w 5219"/>
              <a:gd name="connsiteY3823" fmla="*/ 4234 w 5219"/>
              <a:gd name="connsiteX3824" fmla="*/ 4234 w 5219"/>
              <a:gd name="connsiteY3824" fmla="*/ 4234 w 5219"/>
              <a:gd name="connsiteX3825" fmla="*/ 4234 w 5219"/>
              <a:gd name="connsiteY3825" fmla="*/ 4234 w 5219"/>
              <a:gd name="connsiteX3826" fmla="*/ 4234 w 5219"/>
              <a:gd name="connsiteY3826" fmla="*/ 4234 w 5219"/>
              <a:gd name="connsiteX3827" fmla="*/ 4234 w 5219"/>
              <a:gd name="connsiteY3827" fmla="*/ 4234 w 5219"/>
              <a:gd name="connsiteX3828" fmla="*/ 4234 w 5219"/>
              <a:gd name="connsiteY3828" fmla="*/ 4234 w 5219"/>
              <a:gd name="connsiteX3829" fmla="*/ 4234 w 5219"/>
              <a:gd name="connsiteY3829" fmla="*/ 4234 w 5219"/>
              <a:gd name="connsiteX3830" fmla="*/ 4234 w 5219"/>
              <a:gd name="connsiteY3830" fmla="*/ 4234 w 5219"/>
              <a:gd name="connsiteX3831" fmla="*/ 4234 w 5219"/>
              <a:gd name="connsiteY3831" fmla="*/ 4234 w 5219"/>
              <a:gd name="connsiteX3832" fmla="*/ 4234 w 5219"/>
              <a:gd name="connsiteY3832" fmla="*/ 4234 w 5219"/>
              <a:gd name="connsiteX3833" fmla="*/ 4234 w 5219"/>
              <a:gd name="connsiteY3833" fmla="*/ 4234 w 5219"/>
              <a:gd name="connsiteX3834" fmla="*/ 4234 w 5219"/>
              <a:gd name="connsiteY3834" fmla="*/ 4234 w 5219"/>
              <a:gd name="connsiteX3835" fmla="*/ 4234 w 5219"/>
              <a:gd name="connsiteY3835" fmla="*/ 4234 w 5219"/>
              <a:gd name="connsiteX3836" fmla="*/ 4234 w 5219"/>
              <a:gd name="connsiteY3836" fmla="*/ 4234 w 5219"/>
              <a:gd name="connsiteX3837" fmla="*/ 4234 w 5219"/>
              <a:gd name="connsiteY3837" fmla="*/ 4234 w 5219"/>
              <a:gd name="connsiteX3838" fmla="*/ 4234 w 5219"/>
              <a:gd name="connsiteY3838" fmla="*/ 4234 w 5219"/>
              <a:gd name="connsiteX3839" fmla="*/ 4234 w 5219"/>
              <a:gd name="connsiteY3839" fmla="*/ 4234 w 5219"/>
              <a:gd name="connsiteX3840" fmla="*/ 4234 w 5219"/>
              <a:gd name="connsiteY3840" fmla="*/ 4234 w 5219"/>
              <a:gd name="connsiteX3841" fmla="*/ 4234 w 5219"/>
              <a:gd name="connsiteY3841" fmla="*/ 4234 w 5219"/>
              <a:gd name="connsiteX3842" fmla="*/ 4234 w 5219"/>
              <a:gd name="connsiteY3842" fmla="*/ 4234 w 5219"/>
              <a:gd name="connsiteX3843" fmla="*/ 4234 w 5219"/>
              <a:gd name="connsiteY3843" fmla="*/ 4234 w 5219"/>
              <a:gd name="connsiteX3844" fmla="*/ 4234 w 5219"/>
              <a:gd name="connsiteY3844" fmla="*/ 4234 w 5219"/>
              <a:gd name="connsiteX3845" fmla="*/ 4234 w 5219"/>
              <a:gd name="connsiteY3845" fmla="*/ 4234 w 5219"/>
              <a:gd name="connsiteX3846" fmla="*/ 4234 w 5219"/>
              <a:gd name="connsiteY3846" fmla="*/ 4234 w 5219"/>
              <a:gd name="connsiteX3847" fmla="*/ 4234 w 5219"/>
              <a:gd name="connsiteY3847" fmla="*/ 4234 w 5219"/>
              <a:gd name="connsiteX3848" fmla="*/ 4234 w 5219"/>
              <a:gd name="connsiteY3848" fmla="*/ 4234 w 5219"/>
              <a:gd name="connsiteX3849" fmla="*/ 4234 w 5219"/>
              <a:gd name="connsiteY3849" fmla="*/ 4234 w 5219"/>
              <a:gd name="connsiteX3850" fmla="*/ 4234 w 5219"/>
              <a:gd name="connsiteY3850" fmla="*/ 4234 w 5219"/>
              <a:gd name="connsiteX3851" fmla="*/ 4234 w 5219"/>
              <a:gd name="connsiteY3851" fmla="*/ 4234 w 5219"/>
              <a:gd name="connsiteX3852" fmla="*/ 4234 w 5219"/>
              <a:gd name="connsiteY3852" fmla="*/ 4234 w 5219"/>
              <a:gd name="connsiteX3853" fmla="*/ 4234 w 5219"/>
              <a:gd name="connsiteY3853" fmla="*/ 4234 w 5219"/>
              <a:gd name="connsiteX3854" fmla="*/ 4234 w 5219"/>
              <a:gd name="connsiteY3854" fmla="*/ 4234 w 5219"/>
              <a:gd name="connsiteX3855" fmla="*/ 4234 w 5219"/>
              <a:gd name="connsiteY3855" fmla="*/ 4234 w 5219"/>
              <a:gd name="connsiteX3856" fmla="*/ 4234 w 5219"/>
              <a:gd name="connsiteY3856" fmla="*/ 4234 w 5219"/>
              <a:gd name="connsiteX3857" fmla="*/ 4234 w 5219"/>
              <a:gd name="connsiteY3857" fmla="*/ 4234 w 5219"/>
              <a:gd name="connsiteX3858" fmla="*/ 4234 w 5219"/>
              <a:gd name="connsiteY3858" fmla="*/ 4234 w 5219"/>
              <a:gd name="connsiteX3859" fmla="*/ 4234 w 5219"/>
              <a:gd name="connsiteY3859" fmla="*/ 4234 w 5219"/>
              <a:gd name="connsiteX3860" fmla="*/ 4234 w 5219"/>
              <a:gd name="connsiteY3860" fmla="*/ 4234 w 5219"/>
              <a:gd name="connsiteX3861" fmla="*/ 4234 w 5219"/>
              <a:gd name="connsiteY3861" fmla="*/ 4234 w 5219"/>
              <a:gd name="connsiteX3862" fmla="*/ 4234 w 5219"/>
              <a:gd name="connsiteY3862" fmla="*/ 4234 w 5219"/>
              <a:gd name="connsiteX3863" fmla="*/ 4234 w 5219"/>
              <a:gd name="connsiteY3863" fmla="*/ 4234 w 5219"/>
              <a:gd name="connsiteX3864" fmla="*/ 4234 w 5219"/>
              <a:gd name="connsiteY3864" fmla="*/ 4234 w 5219"/>
              <a:gd name="connsiteX3865" fmla="*/ 4234 w 5219"/>
              <a:gd name="connsiteY3865" fmla="*/ 4234 w 5219"/>
              <a:gd name="connsiteX3866" fmla="*/ 4234 w 5219"/>
              <a:gd name="connsiteY3866" fmla="*/ 4234 w 5219"/>
              <a:gd name="connsiteX3867" fmla="*/ 4234 w 5219"/>
              <a:gd name="connsiteY3867" fmla="*/ 4234 w 5219"/>
              <a:gd name="connsiteX3868" fmla="*/ 4234 w 5219"/>
              <a:gd name="connsiteY3868" fmla="*/ 4234 w 5219"/>
              <a:gd name="connsiteX3869" fmla="*/ 4234 w 5219"/>
              <a:gd name="connsiteY3869" fmla="*/ 4234 w 5219"/>
              <a:gd name="connsiteX3870" fmla="*/ 4234 w 5219"/>
              <a:gd name="connsiteY3870" fmla="*/ 4234 w 5219"/>
              <a:gd name="connsiteX3871" fmla="*/ 4234 w 5219"/>
              <a:gd name="connsiteY3871" fmla="*/ 4234 w 5219"/>
              <a:gd name="connsiteX3872" fmla="*/ 4234 w 5219"/>
              <a:gd name="connsiteY3872" fmla="*/ 4234 w 5219"/>
              <a:gd name="connsiteX3873" fmla="*/ 4234 w 5219"/>
              <a:gd name="connsiteY3873" fmla="*/ 4234 w 5219"/>
              <a:gd name="connsiteX3874" fmla="*/ 4234 w 5219"/>
              <a:gd name="connsiteY3874" fmla="*/ 4234 w 5219"/>
              <a:gd name="connsiteX3875" fmla="*/ 4234 w 5219"/>
              <a:gd name="connsiteY3875" fmla="*/ 4234 w 5219"/>
              <a:gd name="connsiteX3876" fmla="*/ 4234 w 5219"/>
              <a:gd name="connsiteY3876" fmla="*/ 4234 w 5219"/>
              <a:gd name="connsiteX3877" fmla="*/ 4234 w 5219"/>
              <a:gd name="connsiteY3877" fmla="*/ 4234 w 5219"/>
              <a:gd name="connsiteX3878" fmla="*/ 4234 w 5219"/>
              <a:gd name="connsiteY3878" fmla="*/ 4234 w 5219"/>
              <a:gd name="connsiteX3879" fmla="*/ 4234 w 5219"/>
              <a:gd name="connsiteY3879" fmla="*/ 4234 w 5219"/>
              <a:gd name="connsiteX3880" fmla="*/ 4234 w 5219"/>
              <a:gd name="connsiteY3880" fmla="*/ 4234 w 5219"/>
              <a:gd name="connsiteX3881" fmla="*/ 4234 w 5219"/>
              <a:gd name="connsiteY3881" fmla="*/ 4234 w 5219"/>
              <a:gd name="connsiteX3882" fmla="*/ 4234 w 5219"/>
              <a:gd name="connsiteY3882" fmla="*/ 4234 w 5219"/>
              <a:gd name="connsiteX3883" fmla="*/ 4234 w 5219"/>
              <a:gd name="connsiteY3883" fmla="*/ 4234 w 5219"/>
              <a:gd name="connsiteX3884" fmla="*/ 4234 w 5219"/>
              <a:gd name="connsiteY3884" fmla="*/ 4234 w 5219"/>
              <a:gd name="connsiteX3885" fmla="*/ 4234 w 5219"/>
              <a:gd name="connsiteY3885" fmla="*/ 4234 w 5219"/>
              <a:gd name="connsiteX3886" fmla="*/ 4234 w 5219"/>
              <a:gd name="connsiteY3886" fmla="*/ 4234 w 5219"/>
              <a:gd name="connsiteX3887" fmla="*/ 4234 w 5219"/>
              <a:gd name="connsiteY3887" fmla="*/ 4234 w 5219"/>
              <a:gd name="connsiteX3888" fmla="*/ 4234 w 5219"/>
              <a:gd name="connsiteY3888" fmla="*/ 4234 w 5219"/>
              <a:gd name="connsiteX3889" fmla="*/ 4234 w 5219"/>
              <a:gd name="connsiteY3889" fmla="*/ 4234 w 5219"/>
              <a:gd name="connsiteX3890" fmla="*/ 4234 w 5219"/>
              <a:gd name="connsiteY3890" fmla="*/ 4234 w 5219"/>
              <a:gd name="connsiteX3891" fmla="*/ 4234 w 5219"/>
              <a:gd name="connsiteY3891" fmla="*/ 4234 w 5219"/>
              <a:gd name="connsiteX3892" fmla="*/ 4234 w 5219"/>
              <a:gd name="connsiteY3892" fmla="*/ 4234 w 5219"/>
              <a:gd name="connsiteX3893" fmla="*/ 4234 w 5219"/>
              <a:gd name="connsiteY3893" fmla="*/ 4234 w 5219"/>
              <a:gd name="connsiteX3894" fmla="*/ 4234 w 5219"/>
              <a:gd name="connsiteY3894" fmla="*/ 4234 w 5219"/>
              <a:gd name="connsiteX3895" fmla="*/ 4234 w 5219"/>
              <a:gd name="connsiteY3895" fmla="*/ 4234 w 5219"/>
              <a:gd name="connsiteX3896" fmla="*/ 4234 w 5219"/>
              <a:gd name="connsiteY3896" fmla="*/ 4234 w 5219"/>
              <a:gd name="connsiteX3897" fmla="*/ 4234 w 5219"/>
              <a:gd name="connsiteY3897" fmla="*/ 4234 w 5219"/>
              <a:gd name="connsiteX3898" fmla="*/ 4234 w 5219"/>
              <a:gd name="connsiteY3898" fmla="*/ 4234 w 5219"/>
              <a:gd name="connsiteX3899" fmla="*/ 4234 w 5219"/>
              <a:gd name="connsiteY3899" fmla="*/ 4234 w 5219"/>
              <a:gd name="connsiteX3900" fmla="*/ 4234 w 5219"/>
              <a:gd name="connsiteY3900" fmla="*/ 4234 w 5219"/>
              <a:gd name="connsiteX3901" fmla="*/ 4234 w 5219"/>
              <a:gd name="connsiteY3901" fmla="*/ 4234 w 5219"/>
              <a:gd name="connsiteX3902" fmla="*/ 4234 w 5219"/>
              <a:gd name="connsiteY3902" fmla="*/ 4234 w 5219"/>
              <a:gd name="connsiteX3903" fmla="*/ 4234 w 5219"/>
              <a:gd name="connsiteY3903" fmla="*/ 4234 w 5219"/>
              <a:gd name="connsiteX3904" fmla="*/ 4234 w 5219"/>
              <a:gd name="connsiteY3904" fmla="*/ 4234 w 5219"/>
              <a:gd name="connsiteX3905" fmla="*/ 4234 w 5219"/>
              <a:gd name="connsiteY3905" fmla="*/ 4234 w 5219"/>
              <a:gd name="connsiteX3906" fmla="*/ 4234 w 5219"/>
              <a:gd name="connsiteY3906" fmla="*/ 4234 w 5219"/>
              <a:gd name="connsiteX3907" fmla="*/ 4234 w 5219"/>
              <a:gd name="connsiteY3907" fmla="*/ 4234 w 5219"/>
              <a:gd name="connsiteX3908" fmla="*/ 4234 w 5219"/>
              <a:gd name="connsiteY3908" fmla="*/ 4234 w 5219"/>
              <a:gd name="connsiteX3909" fmla="*/ 4234 w 5219"/>
              <a:gd name="connsiteY3909" fmla="*/ 4234 w 5219"/>
              <a:gd name="connsiteX3910" fmla="*/ 4234 w 5219"/>
              <a:gd name="connsiteY3910" fmla="*/ 4234 w 5219"/>
              <a:gd name="connsiteX3911" fmla="*/ 4234 w 5219"/>
              <a:gd name="connsiteY3911" fmla="*/ 4234 w 5219"/>
              <a:gd name="connsiteX3912" fmla="*/ 4234 w 5219"/>
              <a:gd name="connsiteY3912" fmla="*/ 4234 w 5219"/>
              <a:gd name="connsiteX3913" fmla="*/ 4234 w 5219"/>
              <a:gd name="connsiteY3913" fmla="*/ 4234 w 5219"/>
              <a:gd name="connsiteX3914" fmla="*/ 4234 w 5219"/>
              <a:gd name="connsiteY3914" fmla="*/ 4234 w 5219"/>
              <a:gd name="connsiteX3915" fmla="*/ 4234 w 5219"/>
              <a:gd name="connsiteY3915" fmla="*/ 4234 w 5219"/>
              <a:gd name="connsiteX3916" fmla="*/ 4234 w 5219"/>
              <a:gd name="connsiteY3916" fmla="*/ 4234 w 5219"/>
              <a:gd name="connsiteX3917" fmla="*/ 4234 w 5219"/>
              <a:gd name="connsiteY3917" fmla="*/ 4234 w 5219"/>
              <a:gd name="connsiteX3918" fmla="*/ 4234 w 5219"/>
              <a:gd name="connsiteY3918" fmla="*/ 4234 w 5219"/>
              <a:gd name="connsiteX3919" fmla="*/ 4234 w 5219"/>
              <a:gd name="connsiteY3919" fmla="*/ 4234 w 5219"/>
              <a:gd name="connsiteX3920" fmla="*/ 4234 w 5219"/>
              <a:gd name="connsiteY3920" fmla="*/ 4234 w 5219"/>
              <a:gd name="connsiteX3921" fmla="*/ 4234 w 5219"/>
              <a:gd name="connsiteY3921" fmla="*/ 4234 w 5219"/>
              <a:gd name="connsiteX3922" fmla="*/ 4234 w 5219"/>
              <a:gd name="connsiteY3922" fmla="*/ 4234 w 5219"/>
              <a:gd name="connsiteX3923" fmla="*/ 4234 w 5219"/>
              <a:gd name="connsiteY3923" fmla="*/ 4234 w 5219"/>
              <a:gd name="connsiteX3924" fmla="*/ 4234 w 5219"/>
              <a:gd name="connsiteY3924" fmla="*/ 4234 w 5219"/>
              <a:gd name="connsiteX3925" fmla="*/ 4234 w 5219"/>
              <a:gd name="connsiteY3925" fmla="*/ 4234 w 5219"/>
              <a:gd name="connsiteX3926" fmla="*/ 4234 w 5219"/>
              <a:gd name="connsiteY3926" fmla="*/ 4234 w 5219"/>
              <a:gd name="connsiteX3927" fmla="*/ 4234 w 5219"/>
              <a:gd name="connsiteY3927" fmla="*/ 4234 w 5219"/>
              <a:gd name="connsiteX3928" fmla="*/ 4234 w 5219"/>
              <a:gd name="connsiteY3928" fmla="*/ 4234 w 5219"/>
              <a:gd name="connsiteX3929" fmla="*/ 4234 w 5219"/>
              <a:gd name="connsiteY3929" fmla="*/ 4234 w 5219"/>
              <a:gd name="connsiteX3930" fmla="*/ 4234 w 5219"/>
              <a:gd name="connsiteY3930" fmla="*/ 4234 w 5219"/>
              <a:gd name="connsiteX3931" fmla="*/ 4234 w 5219"/>
              <a:gd name="connsiteY3931" fmla="*/ 4234 w 5219"/>
              <a:gd name="connsiteX3932" fmla="*/ 4234 w 5219"/>
              <a:gd name="connsiteY3932" fmla="*/ 4234 w 5219"/>
              <a:gd name="connsiteX3933" fmla="*/ 4234 w 5219"/>
              <a:gd name="connsiteY3933" fmla="*/ 4234 w 5219"/>
              <a:gd name="connsiteX3934" fmla="*/ 4234 w 5219"/>
              <a:gd name="connsiteY3934" fmla="*/ 4234 w 5219"/>
              <a:gd name="connsiteX3935" fmla="*/ 4234 w 5219"/>
              <a:gd name="connsiteY3935" fmla="*/ 4234 w 5219"/>
              <a:gd name="connsiteX3936" fmla="*/ 4234 w 5219"/>
              <a:gd name="connsiteY3936" fmla="*/ 4234 w 5219"/>
              <a:gd name="connsiteX3937" fmla="*/ 4234 w 5219"/>
              <a:gd name="connsiteY3937" fmla="*/ 4234 w 5219"/>
              <a:gd name="connsiteX3938" fmla="*/ 4234 w 5219"/>
              <a:gd name="connsiteY3938" fmla="*/ 4234 w 5219"/>
              <a:gd name="connsiteX3939" fmla="*/ 4234 w 5219"/>
              <a:gd name="connsiteY3939" fmla="*/ 4234 w 5219"/>
              <a:gd name="connsiteX3940" fmla="*/ 4234 w 5219"/>
              <a:gd name="connsiteY3940" fmla="*/ 4234 w 5219"/>
              <a:gd name="connsiteX3941" fmla="*/ 4234 w 5219"/>
              <a:gd name="connsiteY3941" fmla="*/ 4234 w 5219"/>
              <a:gd name="connsiteX3942" fmla="*/ 4234 w 5219"/>
              <a:gd name="connsiteY3942" fmla="*/ 4234 w 5219"/>
              <a:gd name="connsiteX3943" fmla="*/ 4234 w 5219"/>
              <a:gd name="connsiteY3943" fmla="*/ 4234 w 5219"/>
              <a:gd name="connsiteX3944" fmla="*/ 4234 w 5219"/>
              <a:gd name="connsiteY3944" fmla="*/ 4234 w 5219"/>
              <a:gd name="connsiteX3945" fmla="*/ 4234 w 5219"/>
              <a:gd name="connsiteY3945" fmla="*/ 4234 w 5219"/>
              <a:gd name="connsiteX3946" fmla="*/ 4234 w 5219"/>
              <a:gd name="connsiteY3946" fmla="*/ 4234 w 5219"/>
              <a:gd name="connsiteX3947" fmla="*/ 4234 w 5219"/>
              <a:gd name="connsiteY3947" fmla="*/ 4234 w 5219"/>
              <a:gd name="connsiteX3948" fmla="*/ 4234 w 5219"/>
              <a:gd name="connsiteY3948" fmla="*/ 4234 w 5219"/>
              <a:gd name="connsiteX3949" fmla="*/ 4234 w 5219"/>
              <a:gd name="connsiteY3949" fmla="*/ 4234 w 5219"/>
              <a:gd name="connsiteX3950" fmla="*/ 4234 w 5219"/>
              <a:gd name="connsiteY3950" fmla="*/ 4234 w 5219"/>
              <a:gd name="connsiteX3951" fmla="*/ 4234 w 5219"/>
              <a:gd name="connsiteY3951" fmla="*/ 4234 w 5219"/>
              <a:gd name="connsiteX3952" fmla="*/ 4234 w 5219"/>
              <a:gd name="connsiteY3952" fmla="*/ 4234 w 5219"/>
              <a:gd name="connsiteX3953" fmla="*/ 4234 w 5219"/>
              <a:gd name="connsiteY3953" fmla="*/ 4234 w 5219"/>
              <a:gd name="connsiteX3954" fmla="*/ 4234 w 5219"/>
              <a:gd name="connsiteY3954" fmla="*/ 4234 w 5219"/>
              <a:gd name="connsiteX3955" fmla="*/ 4234 w 5219"/>
              <a:gd name="connsiteY3955" fmla="*/ 4234 w 5219"/>
              <a:gd name="connsiteX3956" fmla="*/ 4234 w 5219"/>
              <a:gd name="connsiteY3956" fmla="*/ 4234 w 5219"/>
              <a:gd name="connsiteX3957" fmla="*/ 4234 w 5219"/>
              <a:gd name="connsiteY3957" fmla="*/ 4234 w 5219"/>
              <a:gd name="connsiteX3958" fmla="*/ 4234 w 5219"/>
              <a:gd name="connsiteY3958" fmla="*/ 4234 w 5219"/>
              <a:gd name="connsiteX3959" fmla="*/ 4234 w 5219"/>
              <a:gd name="connsiteY3959" fmla="*/ 4234 w 5219"/>
              <a:gd name="connsiteX3960" fmla="*/ 4234 w 5219"/>
              <a:gd name="connsiteY3960" fmla="*/ 4234 w 5219"/>
              <a:gd name="connsiteX3961" fmla="*/ 4234 w 5219"/>
              <a:gd name="connsiteY3961" fmla="*/ 4234 w 5219"/>
              <a:gd name="connsiteX3962" fmla="*/ 4234 w 5219"/>
              <a:gd name="connsiteY3962" fmla="*/ 4234 w 5219"/>
              <a:gd name="connsiteX3963" fmla="*/ 4234 w 5219"/>
              <a:gd name="connsiteY3963" fmla="*/ 4234 w 5219"/>
              <a:gd name="connsiteX3964" fmla="*/ 4234 w 5219"/>
              <a:gd name="connsiteY3964" fmla="*/ 4234 w 5219"/>
              <a:gd name="connsiteX3965" fmla="*/ 4234 w 5219"/>
              <a:gd name="connsiteY3965" fmla="*/ 4234 w 5219"/>
              <a:gd name="connsiteX3966" fmla="*/ 4234 w 5219"/>
              <a:gd name="connsiteY3966" fmla="*/ 4234 w 5219"/>
              <a:gd name="connsiteX3967" fmla="*/ 4234 w 5219"/>
              <a:gd name="connsiteY3967" fmla="*/ 4234 w 5219"/>
              <a:gd name="connsiteX3968" fmla="*/ 4234 w 5219"/>
              <a:gd name="connsiteY3968" fmla="*/ 4234 w 5219"/>
              <a:gd name="connsiteX3969" fmla="*/ 4234 w 5219"/>
              <a:gd name="connsiteY3969" fmla="*/ 4234 w 5219"/>
              <a:gd name="connsiteX3970" fmla="*/ 4234 w 5219"/>
              <a:gd name="connsiteY3970" fmla="*/ 4234 w 5219"/>
              <a:gd name="connsiteX3971" fmla="*/ 4234 w 5219"/>
              <a:gd name="connsiteY3971" fmla="*/ 4234 w 5219"/>
              <a:gd name="connsiteX3972" fmla="*/ 4234 w 5219"/>
              <a:gd name="connsiteY3972" fmla="*/ 4234 w 5219"/>
              <a:gd name="connsiteX3973" fmla="*/ 4234 w 5219"/>
              <a:gd name="connsiteY3973" fmla="*/ 4234 w 5219"/>
              <a:gd name="connsiteX3974" fmla="*/ 4234 w 5219"/>
              <a:gd name="connsiteY3974" fmla="*/ 4234 w 5219"/>
              <a:gd name="connsiteX3975" fmla="*/ 4234 w 5219"/>
              <a:gd name="connsiteY3975" fmla="*/ 4234 w 5219"/>
              <a:gd name="connsiteX3976" fmla="*/ 4234 w 5219"/>
              <a:gd name="connsiteY3976" fmla="*/ 4234 w 5219"/>
              <a:gd name="connsiteX3977" fmla="*/ 4234 w 5219"/>
              <a:gd name="connsiteY3977" fmla="*/ 4234 w 5219"/>
              <a:gd name="connsiteX3978" fmla="*/ 4234 w 5219"/>
              <a:gd name="connsiteY3978" fmla="*/ 4234 w 5219"/>
              <a:gd name="connsiteX3979" fmla="*/ 4234 w 5219"/>
              <a:gd name="connsiteY3979" fmla="*/ 4234 w 5219"/>
              <a:gd name="connsiteX3980" fmla="*/ 4234 w 5219"/>
              <a:gd name="connsiteY3980" fmla="*/ 4234 w 5219"/>
              <a:gd name="connsiteX3981" fmla="*/ 4234 w 5219"/>
              <a:gd name="connsiteY3981" fmla="*/ 4234 w 5219"/>
              <a:gd name="connsiteX3982" fmla="*/ 4234 w 5219"/>
              <a:gd name="connsiteY3982" fmla="*/ 4234 w 5219"/>
              <a:gd name="connsiteX3983" fmla="*/ 4234 w 5219"/>
              <a:gd name="connsiteY3983" fmla="*/ 4234 w 5219"/>
              <a:gd name="connsiteX3984" fmla="*/ 4234 w 5219"/>
              <a:gd name="connsiteY3984" fmla="*/ 4234 w 5219"/>
              <a:gd name="connsiteX3985" fmla="*/ 4234 w 5219"/>
              <a:gd name="connsiteY3985" fmla="*/ 4234 w 5219"/>
              <a:gd name="connsiteX3986" fmla="*/ 4234 w 5219"/>
              <a:gd name="connsiteY3986" fmla="*/ 4234 w 5219"/>
              <a:gd name="connsiteX3987" fmla="*/ 4234 w 5219"/>
              <a:gd name="connsiteY3987" fmla="*/ 4234 w 5219"/>
              <a:gd name="connsiteX3988" fmla="*/ 4234 w 5219"/>
              <a:gd name="connsiteY3988" fmla="*/ 4234 w 5219"/>
              <a:gd name="connsiteX3989" fmla="*/ 4234 w 5219"/>
              <a:gd name="connsiteY3989" fmla="*/ 4234 w 5219"/>
              <a:gd name="connsiteX3990" fmla="*/ 4234 w 5219"/>
              <a:gd name="connsiteY3990" fmla="*/ 4234 w 5219"/>
              <a:gd name="connsiteX3991" fmla="*/ 4234 w 5219"/>
              <a:gd name="connsiteY3991" fmla="*/ 4234 w 5219"/>
              <a:gd name="connsiteX3992" fmla="*/ 4234 w 5219"/>
              <a:gd name="connsiteY3992" fmla="*/ 4234 w 5219"/>
              <a:gd name="connsiteX3993" fmla="*/ 4234 w 5219"/>
              <a:gd name="connsiteY3993" fmla="*/ 4234 w 5219"/>
              <a:gd name="connsiteX3994" fmla="*/ 4234 w 5219"/>
              <a:gd name="connsiteY3994" fmla="*/ 4234 w 5219"/>
              <a:gd name="connsiteX3995" fmla="*/ 4234 w 5219"/>
              <a:gd name="connsiteY3995" fmla="*/ 4234 w 5219"/>
              <a:gd name="connsiteX3996" fmla="*/ 4234 w 5219"/>
              <a:gd name="connsiteY3996" fmla="*/ 4234 w 5219"/>
              <a:gd name="connsiteX3997" fmla="*/ 4234 w 5219"/>
              <a:gd name="connsiteY3997" fmla="*/ 4234 w 5219"/>
              <a:gd name="connsiteX3998" fmla="*/ 4234 w 5219"/>
              <a:gd name="connsiteY3998" fmla="*/ 4234 w 5219"/>
              <a:gd name="connsiteX3999" fmla="*/ 4234 w 5219"/>
              <a:gd name="connsiteY3999" fmla="*/ 4234 w 5219"/>
              <a:gd name="connsiteX4000" fmla="*/ 4234 w 5219"/>
              <a:gd name="connsiteY4000" fmla="*/ 4234 w 5219"/>
              <a:gd name="connsiteX4001" fmla="*/ 4234 w 5219"/>
              <a:gd name="connsiteY4001" fmla="*/ 4234 w 5219"/>
              <a:gd name="connsiteX4002" fmla="*/ 4234 w 5219"/>
              <a:gd name="connsiteY4002" fmla="*/ 4234 w 5219"/>
              <a:gd name="connsiteX4003" fmla="*/ 4234 w 5219"/>
              <a:gd name="connsiteY4003" fmla="*/ 4234 w 5219"/>
              <a:gd name="connsiteX4004" fmla="*/ 4234 w 5219"/>
              <a:gd name="connsiteY4004" fmla="*/ 4234 w 5219"/>
              <a:gd name="connsiteX4005" fmla="*/ 4234 w 5219"/>
              <a:gd name="connsiteY4005" fmla="*/ 4234 w 5219"/>
              <a:gd name="connsiteX4006" fmla="*/ 4234 w 5219"/>
              <a:gd name="connsiteY4006" fmla="*/ 4234 w 5219"/>
              <a:gd name="connsiteX4007" fmla="*/ 4234 w 5219"/>
              <a:gd name="connsiteY4007" fmla="*/ 4234 w 5219"/>
              <a:gd name="connsiteX4008" fmla="*/ 4234 w 5219"/>
              <a:gd name="connsiteY4008" fmla="*/ 4234 w 5219"/>
              <a:gd name="connsiteX4009" fmla="*/ 4234 w 5219"/>
              <a:gd name="connsiteY4009" fmla="*/ 4234 w 5219"/>
              <a:gd name="connsiteX4010" fmla="*/ 4234 w 5219"/>
              <a:gd name="connsiteY4010" fmla="*/ 4234 w 5219"/>
              <a:gd name="connsiteX4011" fmla="*/ 4234 w 5219"/>
              <a:gd name="connsiteY4011" fmla="*/ 4234 w 5219"/>
              <a:gd name="connsiteX4012" fmla="*/ 4234 w 5219"/>
              <a:gd name="connsiteY4012" fmla="*/ 4234 w 5219"/>
              <a:gd name="connsiteX4013" fmla="*/ 4234 w 5219"/>
              <a:gd name="connsiteY4013" fmla="*/ 4234 w 5219"/>
              <a:gd name="connsiteX4014" fmla="*/ 4234 w 5219"/>
              <a:gd name="connsiteY4014" fmla="*/ 4234 w 5219"/>
              <a:gd name="connsiteX4015" fmla="*/ 4234 w 5219"/>
              <a:gd name="connsiteY4015" fmla="*/ 4234 w 5219"/>
              <a:gd name="connsiteX4016" fmla="*/ 4234 w 5219"/>
              <a:gd name="connsiteY4016" fmla="*/ 4234 w 5219"/>
              <a:gd name="connsiteX4017" fmla="*/ 4234 w 5219"/>
              <a:gd name="connsiteY4017" fmla="*/ 4234 w 5219"/>
              <a:gd name="connsiteX4018" fmla="*/ 4234 w 5219"/>
              <a:gd name="connsiteY4018" fmla="*/ 4234 w 5219"/>
              <a:gd name="connsiteX4019" fmla="*/ 4234 w 5219"/>
              <a:gd name="connsiteY4019" fmla="*/ 4234 w 5219"/>
              <a:gd name="connsiteX4020" fmla="*/ 4234 w 5219"/>
              <a:gd name="connsiteY4020" fmla="*/ 4234 w 5219"/>
              <a:gd name="connsiteX4021" fmla="*/ 4234 w 5219"/>
              <a:gd name="connsiteY4021" fmla="*/ 4234 w 5219"/>
              <a:gd name="connsiteX4022" fmla="*/ 4234 w 5219"/>
              <a:gd name="connsiteY4022" fmla="*/ 4234 w 5219"/>
              <a:gd name="connsiteX4023" fmla="*/ 4234 w 5219"/>
              <a:gd name="connsiteY4023" fmla="*/ 4234 w 5219"/>
              <a:gd name="connsiteX4024" fmla="*/ 4234 w 5219"/>
              <a:gd name="connsiteY4024" fmla="*/ 4234 w 5219"/>
              <a:gd name="connsiteX4025" fmla="*/ 4234 w 5219"/>
              <a:gd name="connsiteY4025" fmla="*/ 4234 w 5219"/>
              <a:gd name="connsiteX4026" fmla="*/ 4234 w 5219"/>
              <a:gd name="connsiteY4026" fmla="*/ 4234 w 5219"/>
              <a:gd name="connsiteX4027" fmla="*/ 4234 w 5219"/>
              <a:gd name="connsiteY4027" fmla="*/ 4234 w 5219"/>
              <a:gd name="connsiteX4028" fmla="*/ 4234 w 5219"/>
              <a:gd name="connsiteY4028" fmla="*/ 4234 w 5219"/>
              <a:gd name="connsiteX4029" fmla="*/ 4234 w 5219"/>
              <a:gd name="connsiteY4029" fmla="*/ 4234 w 5219"/>
              <a:gd name="connsiteX4030" fmla="*/ 4234 w 5219"/>
              <a:gd name="connsiteY4030" fmla="*/ 4234 w 5219"/>
              <a:gd name="connsiteX4031" fmla="*/ 4234 w 5219"/>
              <a:gd name="connsiteY4031" fmla="*/ 4234 w 5219"/>
              <a:gd name="connsiteX4032" fmla="*/ 4234 w 5219"/>
              <a:gd name="connsiteY4032" fmla="*/ 4234 w 5219"/>
              <a:gd name="connsiteX4033" fmla="*/ 4234 w 5219"/>
              <a:gd name="connsiteY4033" fmla="*/ 4234 w 5219"/>
              <a:gd name="connsiteX4034" fmla="*/ 4234 w 5219"/>
              <a:gd name="connsiteY4034" fmla="*/ 4234 w 5219"/>
              <a:gd name="connsiteX4035" fmla="*/ 4234 w 5219"/>
              <a:gd name="connsiteY4035" fmla="*/ 4234 w 5219"/>
              <a:gd name="connsiteX4036" fmla="*/ 4234 w 5219"/>
              <a:gd name="connsiteY4036" fmla="*/ 4234 w 5219"/>
              <a:gd name="connsiteX4037" fmla="*/ 4234 w 5219"/>
              <a:gd name="connsiteY4037" fmla="*/ 4234 w 5219"/>
              <a:gd name="connsiteX4038" fmla="*/ 4234 w 5219"/>
              <a:gd name="connsiteY4038" fmla="*/ 4234 w 5219"/>
              <a:gd name="connsiteX4039" fmla="*/ 4234 w 5219"/>
              <a:gd name="connsiteY4039" fmla="*/ 4234 w 5219"/>
              <a:gd name="connsiteX4040" fmla="*/ 4234 w 5219"/>
              <a:gd name="connsiteY4040" fmla="*/ 4234 w 5219"/>
              <a:gd name="connsiteX4041" fmla="*/ 4234 w 5219"/>
              <a:gd name="connsiteY4041" fmla="*/ 4234 w 5219"/>
              <a:gd name="connsiteX4042" fmla="*/ 4234 w 5219"/>
              <a:gd name="connsiteY4042" fmla="*/ 4234 w 5219"/>
              <a:gd name="connsiteX4043" fmla="*/ 4234 w 5219"/>
              <a:gd name="connsiteY4043" fmla="*/ 4234 w 5219"/>
              <a:gd name="connsiteX4044" fmla="*/ 4234 w 5219"/>
              <a:gd name="connsiteY4044" fmla="*/ 4234 w 5219"/>
              <a:gd name="connsiteX4045" fmla="*/ 4234 w 5219"/>
              <a:gd name="connsiteY4045" fmla="*/ 4234 w 5219"/>
              <a:gd name="connsiteX4046" fmla="*/ 4234 w 5219"/>
              <a:gd name="connsiteY4046" fmla="*/ 4234 w 5219"/>
              <a:gd name="connsiteX4047" fmla="*/ 4234 w 5219"/>
              <a:gd name="connsiteY4047" fmla="*/ 4234 w 5219"/>
              <a:gd name="connsiteX4048" fmla="*/ 4234 w 5219"/>
              <a:gd name="connsiteY4048" fmla="*/ 4234 w 5219"/>
              <a:gd name="connsiteX4049" fmla="*/ 4234 w 5219"/>
              <a:gd name="connsiteY4049" fmla="*/ 4234 w 5219"/>
              <a:gd name="connsiteX4050" fmla="*/ 4234 w 5219"/>
              <a:gd name="connsiteY4050" fmla="*/ 4234 w 5219"/>
              <a:gd name="connsiteX4051" fmla="*/ 4234 w 5219"/>
              <a:gd name="connsiteY4051" fmla="*/ 4234 w 5219"/>
              <a:gd name="connsiteX4052" fmla="*/ 4234 w 5219"/>
              <a:gd name="connsiteY4052" fmla="*/ 4234 w 5219"/>
              <a:gd name="connsiteX4053" fmla="*/ 4234 w 5219"/>
              <a:gd name="connsiteY4053" fmla="*/ 4234 w 5219"/>
              <a:gd name="connsiteX4054" fmla="*/ 4234 w 5219"/>
              <a:gd name="connsiteY4054" fmla="*/ 4234 w 5219"/>
              <a:gd name="connsiteX4055" fmla="*/ 4234 w 5219"/>
              <a:gd name="connsiteY4055" fmla="*/ 4234 w 5219"/>
              <a:gd name="connsiteX4056" fmla="*/ 4234 w 5219"/>
              <a:gd name="connsiteY4056" fmla="*/ 4234 w 5219"/>
              <a:gd name="connsiteX4057" fmla="*/ 4234 w 5219"/>
              <a:gd name="connsiteY4057" fmla="*/ 4234 w 5219"/>
              <a:gd name="connsiteX4058" fmla="*/ 4234 w 5219"/>
              <a:gd name="connsiteY4058" fmla="*/ 4234 w 5219"/>
              <a:gd name="connsiteX4059" fmla="*/ 4234 w 5219"/>
              <a:gd name="connsiteY4059" fmla="*/ 4234 w 5219"/>
              <a:gd name="connsiteX4060" fmla="*/ 4234 w 5219"/>
              <a:gd name="connsiteY4060" fmla="*/ 4234 w 5219"/>
              <a:gd name="connsiteX4061" fmla="*/ 4234 w 5219"/>
              <a:gd name="connsiteY4061" fmla="*/ 4234 w 5219"/>
              <a:gd name="connsiteX4062" fmla="*/ 4234 w 5219"/>
              <a:gd name="connsiteY4062" fmla="*/ 4234 w 5219"/>
              <a:gd name="connsiteX4063" fmla="*/ 4234 w 5219"/>
              <a:gd name="connsiteY4063" fmla="*/ 4234 w 5219"/>
              <a:gd name="connsiteX4064" fmla="*/ 4234 w 5219"/>
              <a:gd name="connsiteY4064" fmla="*/ 4234 w 5219"/>
              <a:gd name="connsiteX4065" fmla="*/ 4234 w 5219"/>
              <a:gd name="connsiteY4065" fmla="*/ 4234 w 5219"/>
              <a:gd name="connsiteX4066" fmla="*/ 4234 w 5219"/>
              <a:gd name="connsiteY4066" fmla="*/ 4234 w 5219"/>
              <a:gd name="connsiteX4067" fmla="*/ 4234 w 5219"/>
              <a:gd name="connsiteY4067" fmla="*/ 4234 w 5219"/>
              <a:gd name="connsiteX4068" fmla="*/ 4234 w 5219"/>
              <a:gd name="connsiteY4068" fmla="*/ 4234 w 5219"/>
              <a:gd name="connsiteX4069" fmla="*/ 4234 w 5219"/>
              <a:gd name="connsiteY4069" fmla="*/ 4234 w 5219"/>
              <a:gd name="connsiteX4070" fmla="*/ 4234 w 5219"/>
              <a:gd name="connsiteY4070" fmla="*/ 4234 w 5219"/>
              <a:gd name="connsiteX4071" fmla="*/ 4234 w 5219"/>
              <a:gd name="connsiteY4071" fmla="*/ 4234 w 5219"/>
              <a:gd name="connsiteX4072" fmla="*/ 4234 w 5219"/>
              <a:gd name="connsiteY4072" fmla="*/ 4234 w 5219"/>
              <a:gd name="connsiteX4073" fmla="*/ 4234 w 5219"/>
              <a:gd name="connsiteY4073" fmla="*/ 4234 w 5219"/>
              <a:gd name="connsiteX4074" fmla="*/ 4234 w 5219"/>
              <a:gd name="connsiteY4074" fmla="*/ 4234 w 5219"/>
              <a:gd name="connsiteX4075" fmla="*/ 4234 w 5219"/>
              <a:gd name="connsiteY4075" fmla="*/ 4234 w 5219"/>
              <a:gd name="connsiteX4076" fmla="*/ 4234 w 5219"/>
              <a:gd name="connsiteY4076" fmla="*/ 4234 w 5219"/>
              <a:gd name="connsiteX4077" fmla="*/ 4234 w 5219"/>
              <a:gd name="connsiteY4077" fmla="*/ 4234 w 5219"/>
              <a:gd name="connsiteX4078" fmla="*/ 4234 w 5219"/>
              <a:gd name="connsiteY4078" fmla="*/ 4234 w 5219"/>
              <a:gd name="connsiteX4079" fmla="*/ 4234 w 5219"/>
              <a:gd name="connsiteY4079" fmla="*/ 4234 w 5219"/>
              <a:gd name="connsiteX4080" fmla="*/ 4234 w 5219"/>
              <a:gd name="connsiteY4080" fmla="*/ 4234 w 5219"/>
              <a:gd name="connsiteX4081" fmla="*/ 4234 w 5219"/>
              <a:gd name="connsiteY4081" fmla="*/ 4234 w 5219"/>
              <a:gd name="connsiteX4082" fmla="*/ 4234 w 5219"/>
              <a:gd name="connsiteY4082" fmla="*/ 4234 w 5219"/>
              <a:gd name="connsiteX4083" fmla="*/ 4234 w 5219"/>
              <a:gd name="connsiteY4083" fmla="*/ 4234 w 5219"/>
              <a:gd name="connsiteX4084" fmla="*/ 4234 w 5219"/>
              <a:gd name="connsiteY4084" fmla="*/ 4234 w 5219"/>
              <a:gd name="connsiteX4085" fmla="*/ 4234 w 5219"/>
              <a:gd name="connsiteY4085" fmla="*/ 4234 w 5219"/>
              <a:gd name="connsiteX4086" fmla="*/ 4234 w 5219"/>
              <a:gd name="connsiteY4086" fmla="*/ 4234 w 5219"/>
              <a:gd name="connsiteX4087" fmla="*/ 4234 w 5219"/>
              <a:gd name="connsiteY4087" fmla="*/ 4234 w 5219"/>
              <a:gd name="connsiteX4088" fmla="*/ 4234 w 5219"/>
              <a:gd name="connsiteY4088" fmla="*/ 4234 w 5219"/>
              <a:gd name="connsiteX4089" fmla="*/ 4234 w 5219"/>
              <a:gd name="connsiteY4089" fmla="*/ 4234 w 5219"/>
              <a:gd name="connsiteX4090" fmla="*/ 4234 w 5219"/>
              <a:gd name="connsiteY4090" fmla="*/ 4234 w 5219"/>
              <a:gd name="connsiteX4091" fmla="*/ 4234 w 5219"/>
              <a:gd name="connsiteY4091" fmla="*/ 4234 w 5219"/>
              <a:gd name="connsiteX4092" fmla="*/ 4234 w 5219"/>
              <a:gd name="connsiteY4092" fmla="*/ 4234 w 5219"/>
              <a:gd name="connsiteX4093" fmla="*/ 4234 w 5219"/>
              <a:gd name="connsiteY4093" fmla="*/ 4234 w 5219"/>
              <a:gd name="connsiteX4094" fmla="*/ 4234 w 5219"/>
              <a:gd name="connsiteY4094" fmla="*/ 4234 w 5219"/>
              <a:gd name="connsiteX4095" fmla="*/ 4234 w 5219"/>
              <a:gd name="connsiteY4095" fmla="*/ 4234 w 5219"/>
              <a:gd name="connsiteX4096" fmla="*/ 4234 w 5219"/>
              <a:gd name="connsiteY4096" fmla="*/ 4234 w 5219"/>
              <a:gd name="connsiteX4097" fmla="*/ 4234 w 5219"/>
              <a:gd name="connsiteY4097" fmla="*/ 4234 w 5219"/>
              <a:gd name="connsiteX4098" fmla="*/ 4234 w 5219"/>
              <a:gd name="connsiteY4098" fmla="*/ 4234 w 5219"/>
              <a:gd name="connsiteX4099" fmla="*/ 4234 w 5219"/>
              <a:gd name="connsiteY4099" fmla="*/ 4234 w 5219"/>
              <a:gd name="connsiteX4100" fmla="*/ 4234 w 5219"/>
              <a:gd name="connsiteY4100" fmla="*/ 4234 w 5219"/>
              <a:gd name="connsiteX4101" fmla="*/ 4234 w 5219"/>
              <a:gd name="connsiteY4101" fmla="*/ 4234 w 5219"/>
              <a:gd name="connsiteX4102" fmla="*/ 4234 w 5219"/>
              <a:gd name="connsiteY4102" fmla="*/ 4234 w 5219"/>
              <a:gd name="connsiteX4103" fmla="*/ 4234 w 5219"/>
              <a:gd name="connsiteY4103" fmla="*/ 4234 w 5219"/>
              <a:gd name="connsiteX4104" fmla="*/ 4234 w 5219"/>
              <a:gd name="connsiteY4104" fmla="*/ 4234 w 5219"/>
              <a:gd name="connsiteX4105" fmla="*/ 4234 w 5219"/>
              <a:gd name="connsiteY4105" fmla="*/ 4234 w 5219"/>
              <a:gd name="connsiteX4106" fmla="*/ 4234 w 5219"/>
              <a:gd name="connsiteY4106" fmla="*/ 4234 w 5219"/>
              <a:gd name="connsiteX4107" fmla="*/ 4234 w 5219"/>
              <a:gd name="connsiteY4107" fmla="*/ 4234 w 5219"/>
              <a:gd name="connsiteX4108" fmla="*/ 4234 w 5219"/>
              <a:gd name="connsiteY4108" fmla="*/ 4234 w 5219"/>
              <a:gd name="connsiteX4109" fmla="*/ 4234 w 5219"/>
              <a:gd name="connsiteY4109" fmla="*/ 4234 w 5219"/>
              <a:gd name="connsiteX4110" fmla="*/ 4234 w 5219"/>
              <a:gd name="connsiteY4110" fmla="*/ 4234 w 5219"/>
              <a:gd name="connsiteX4111" fmla="*/ 4234 w 5219"/>
              <a:gd name="connsiteY4111" fmla="*/ 4234 w 5219"/>
              <a:gd name="connsiteX4112" fmla="*/ 4234 w 5219"/>
              <a:gd name="connsiteY4112" fmla="*/ 4234 w 5219"/>
              <a:gd name="connsiteX4113" fmla="*/ 4234 w 5219"/>
              <a:gd name="connsiteY4113" fmla="*/ 4234 w 5219"/>
              <a:gd name="connsiteX4114" fmla="*/ 4234 w 5219"/>
              <a:gd name="connsiteY4114" fmla="*/ 4234 w 5219"/>
              <a:gd name="connsiteX4115" fmla="*/ 4234 w 5219"/>
              <a:gd name="connsiteY4115" fmla="*/ 4234 w 5219"/>
              <a:gd name="connsiteX4116" fmla="*/ 4234 w 5219"/>
              <a:gd name="connsiteY4116" fmla="*/ 4234 w 5219"/>
              <a:gd name="connsiteX4117" fmla="*/ 4234 w 5219"/>
              <a:gd name="connsiteY4117" fmla="*/ 4234 w 5219"/>
              <a:gd name="connsiteX4118" fmla="*/ 4234 w 5219"/>
              <a:gd name="connsiteY4118" fmla="*/ 4234 w 5219"/>
              <a:gd name="connsiteX4119" fmla="*/ 4234 w 5219"/>
              <a:gd name="connsiteY4119" fmla="*/ 4234 w 5219"/>
              <a:gd name="connsiteX4120" fmla="*/ 4234 w 5219"/>
              <a:gd name="connsiteY4120" fmla="*/ 4234 w 5219"/>
              <a:gd name="connsiteX4121" fmla="*/ 4234 w 5219"/>
              <a:gd name="connsiteY4121" fmla="*/ 4234 w 5219"/>
              <a:gd name="connsiteX4122" fmla="*/ 4234 w 5219"/>
              <a:gd name="connsiteY4122" fmla="*/ 4234 w 5219"/>
              <a:gd name="connsiteX4123" fmla="*/ 4234 w 5219"/>
              <a:gd name="connsiteY4123" fmla="*/ 4234 w 5219"/>
              <a:gd name="connsiteX4124" fmla="*/ 4234 w 5219"/>
              <a:gd name="connsiteY4124" fmla="*/ 4234 w 5219"/>
              <a:gd name="connsiteX4125" fmla="*/ 4234 w 5219"/>
              <a:gd name="connsiteY4125" fmla="*/ 4234 w 5219"/>
              <a:gd name="connsiteX4126" fmla="*/ 4234 w 5219"/>
              <a:gd name="connsiteY4126" fmla="*/ 4234 w 5219"/>
              <a:gd name="connsiteX4127" fmla="*/ 4234 w 5219"/>
              <a:gd name="connsiteY4127" fmla="*/ 4234 w 5219"/>
              <a:gd name="connsiteX4128" fmla="*/ 4234 w 5219"/>
              <a:gd name="connsiteY4128" fmla="*/ 4234 w 5219"/>
              <a:gd name="connsiteX4129" fmla="*/ 4234 w 5219"/>
              <a:gd name="connsiteY4129" fmla="*/ 4234 w 5219"/>
              <a:gd name="connsiteX4130" fmla="*/ 4234 w 5219"/>
              <a:gd name="connsiteY4130" fmla="*/ 4234 w 5219"/>
              <a:gd name="connsiteX4131" fmla="*/ 4234 w 5219"/>
              <a:gd name="connsiteY4131" fmla="*/ 4234 w 5219"/>
              <a:gd name="connsiteX4132" fmla="*/ 4234 w 5219"/>
              <a:gd name="connsiteY4132" fmla="*/ 4234 w 5219"/>
              <a:gd name="connsiteX4133" fmla="*/ 4234 w 5219"/>
              <a:gd name="connsiteY4133" fmla="*/ 4234 w 5219"/>
              <a:gd name="connsiteX4134" fmla="*/ 4234 w 5219"/>
              <a:gd name="connsiteY4134" fmla="*/ 4234 w 5219"/>
              <a:gd name="connsiteX4135" fmla="*/ 4234 w 5219"/>
              <a:gd name="connsiteY4135" fmla="*/ 4234 w 5219"/>
              <a:gd name="connsiteX4136" fmla="*/ 4234 w 5219"/>
              <a:gd name="connsiteY4136" fmla="*/ 4234 w 5219"/>
              <a:gd name="connsiteX4137" fmla="*/ 4234 w 5219"/>
              <a:gd name="connsiteY4137" fmla="*/ 4234 w 5219"/>
              <a:gd name="connsiteX4138" fmla="*/ 4234 w 5219"/>
              <a:gd name="connsiteY4138" fmla="*/ 4234 w 5219"/>
              <a:gd name="connsiteX4139" fmla="*/ 4234 w 5219"/>
              <a:gd name="connsiteY4139" fmla="*/ 4234 w 5219"/>
              <a:gd name="connsiteX4140" fmla="*/ 4234 w 5219"/>
              <a:gd name="connsiteY4140" fmla="*/ 4234 w 5219"/>
              <a:gd name="connsiteX4141" fmla="*/ 4234 w 5219"/>
              <a:gd name="connsiteY4141" fmla="*/ 4234 w 5219"/>
              <a:gd name="connsiteX4142" fmla="*/ 4234 w 5219"/>
              <a:gd name="connsiteY4142" fmla="*/ 4234 w 5219"/>
              <a:gd name="connsiteX4143" fmla="*/ 4234 w 5219"/>
              <a:gd name="connsiteY4143" fmla="*/ 4234 w 5219"/>
              <a:gd name="connsiteX4144" fmla="*/ 4234 w 5219"/>
              <a:gd name="connsiteY4144" fmla="*/ 4234 w 5219"/>
              <a:gd name="connsiteX4145" fmla="*/ 4234 w 5219"/>
              <a:gd name="connsiteY4145" fmla="*/ 4234 w 5219"/>
              <a:gd name="connsiteX4146" fmla="*/ 4234 w 5219"/>
              <a:gd name="connsiteY4146" fmla="*/ 4234 w 5219"/>
              <a:gd name="connsiteX4147" fmla="*/ 4234 w 5219"/>
              <a:gd name="connsiteY4147" fmla="*/ 4234 w 5219"/>
              <a:gd name="connsiteX4148" fmla="*/ 4234 w 5219"/>
              <a:gd name="connsiteY4148" fmla="*/ 4234 w 5219"/>
              <a:gd name="connsiteX4149" fmla="*/ 4234 w 5219"/>
              <a:gd name="connsiteY4149" fmla="*/ 4234 w 5219"/>
              <a:gd name="connsiteX4150" fmla="*/ 4234 w 5219"/>
              <a:gd name="connsiteY4150" fmla="*/ 4234 w 5219"/>
              <a:gd name="connsiteX4151" fmla="*/ 4234 w 5219"/>
              <a:gd name="connsiteY4151" fmla="*/ 4234 w 5219"/>
              <a:gd name="connsiteX4152" fmla="*/ 4234 w 5219"/>
              <a:gd name="connsiteY4152" fmla="*/ 4234 w 5219"/>
              <a:gd name="connsiteX4153" fmla="*/ 4234 w 5219"/>
              <a:gd name="connsiteY4153" fmla="*/ 4234 w 5219"/>
              <a:gd name="connsiteX4154" fmla="*/ 4234 w 5219"/>
              <a:gd name="connsiteY4154" fmla="*/ 4234 w 5219"/>
              <a:gd name="connsiteX4155" fmla="*/ 4234 w 5219"/>
              <a:gd name="connsiteY4155" fmla="*/ 4234 w 5219"/>
              <a:gd name="connsiteX4156" fmla="*/ 4234 w 5219"/>
              <a:gd name="connsiteY4156" fmla="*/ 4234 w 5219"/>
              <a:gd name="connsiteX4157" fmla="*/ 4234 w 5219"/>
              <a:gd name="connsiteY4157" fmla="*/ 4234 w 5219"/>
              <a:gd name="connsiteX4158" fmla="*/ 4234 w 5219"/>
              <a:gd name="connsiteY4158" fmla="*/ 4234 w 5219"/>
              <a:gd name="connsiteX4159" fmla="*/ 4234 w 5219"/>
              <a:gd name="connsiteY4159" fmla="*/ 4234 w 5219"/>
              <a:gd name="connsiteX4160" fmla="*/ 4234 w 5219"/>
              <a:gd name="connsiteY4160" fmla="*/ 4234 w 5219"/>
              <a:gd name="connsiteX4161" fmla="*/ 4234 w 5219"/>
              <a:gd name="connsiteY4161" fmla="*/ 4234 w 5219"/>
              <a:gd name="connsiteX4162" fmla="*/ 4234 w 5219"/>
              <a:gd name="connsiteY4162" fmla="*/ 4234 w 5219"/>
              <a:gd name="connsiteX4163" fmla="*/ 4234 w 5219"/>
              <a:gd name="connsiteY4163" fmla="*/ 4234 w 5219"/>
              <a:gd name="connsiteX4164" fmla="*/ 4234 w 5219"/>
              <a:gd name="connsiteY4164" fmla="*/ 4234 w 5219"/>
              <a:gd name="connsiteX4165" fmla="*/ 4234 w 5219"/>
              <a:gd name="connsiteY4165" fmla="*/ 4234 w 5219"/>
              <a:gd name="connsiteX4166" fmla="*/ 4234 w 5219"/>
              <a:gd name="connsiteY4166" fmla="*/ 4234 w 5219"/>
              <a:gd name="connsiteX4167" fmla="*/ 4234 w 5219"/>
              <a:gd name="connsiteY4167" fmla="*/ 4234 w 5219"/>
              <a:gd name="connsiteX4168" fmla="*/ 4234 w 5219"/>
              <a:gd name="connsiteY4168" fmla="*/ 4234 w 5219"/>
              <a:gd name="connsiteX4169" fmla="*/ 4234 w 5219"/>
              <a:gd name="connsiteY4169" fmla="*/ 4234 w 5219"/>
              <a:gd name="connsiteX4170" fmla="*/ 4234 w 5219"/>
              <a:gd name="connsiteY4170" fmla="*/ 4234 w 5219"/>
              <a:gd name="connsiteX4171" fmla="*/ 4234 w 5219"/>
              <a:gd name="connsiteY4171" fmla="*/ 4234 w 5219"/>
              <a:gd name="connsiteX4172" fmla="*/ 4234 w 5219"/>
              <a:gd name="connsiteY4172" fmla="*/ 4234 w 5219"/>
              <a:gd name="connsiteX4173" fmla="*/ 4234 w 5219"/>
              <a:gd name="connsiteY4173" fmla="*/ 4234 w 5219"/>
              <a:gd name="connsiteX4174" fmla="*/ 4234 w 5219"/>
              <a:gd name="connsiteY4174" fmla="*/ 4234 w 5219"/>
              <a:gd name="connsiteX4175" fmla="*/ 4234 w 5219"/>
              <a:gd name="connsiteY4175" fmla="*/ 4234 w 5219"/>
              <a:gd name="connsiteX4176" fmla="*/ 4234 w 5219"/>
              <a:gd name="connsiteY4176" fmla="*/ 4234 w 5219"/>
              <a:gd name="connsiteX4177" fmla="*/ 4234 w 5219"/>
              <a:gd name="connsiteY4177" fmla="*/ 4234 w 5219"/>
              <a:gd name="connsiteX4178" fmla="*/ 4234 w 5219"/>
              <a:gd name="connsiteY4178" fmla="*/ 4234 w 5219"/>
              <a:gd name="connsiteX4179" fmla="*/ 4234 w 5219"/>
              <a:gd name="connsiteY4179" fmla="*/ 4234 w 5219"/>
              <a:gd name="connsiteX4180" fmla="*/ 4234 w 5219"/>
              <a:gd name="connsiteY4180" fmla="*/ 4234 w 5219"/>
              <a:gd name="connsiteX4181" fmla="*/ 4234 w 5219"/>
              <a:gd name="connsiteY4181" fmla="*/ 4234 w 5219"/>
              <a:gd name="connsiteX4182" fmla="*/ 4234 w 5219"/>
              <a:gd name="connsiteY4182" fmla="*/ 4234 w 5219"/>
              <a:gd name="connsiteX4183" fmla="*/ 4234 w 5219"/>
              <a:gd name="connsiteY4183" fmla="*/ 4234 w 5219"/>
              <a:gd name="connsiteX4184" fmla="*/ 4234 w 5219"/>
              <a:gd name="connsiteY4184" fmla="*/ 4234 w 5219"/>
              <a:gd name="connsiteX4185" fmla="*/ 4234 w 5219"/>
              <a:gd name="connsiteY4185" fmla="*/ 4234 w 5219"/>
              <a:gd name="connsiteX4186" fmla="*/ 4234 w 5219"/>
              <a:gd name="connsiteY4186" fmla="*/ 4234 w 5219"/>
              <a:gd name="connsiteX4187" fmla="*/ 4234 w 5219"/>
              <a:gd name="connsiteY4187" fmla="*/ 4234 w 5219"/>
              <a:gd name="connsiteX4188" fmla="*/ 4234 w 5219"/>
              <a:gd name="connsiteY4188" fmla="*/ 4234 w 5219"/>
              <a:gd name="connsiteX4189" fmla="*/ 4234 w 5219"/>
              <a:gd name="connsiteY4189" fmla="*/ 4234 w 5219"/>
              <a:gd name="connsiteX4190" fmla="*/ 4234 w 5219"/>
              <a:gd name="connsiteY4190" fmla="*/ 4234 w 5219"/>
              <a:gd name="connsiteX4191" fmla="*/ 4234 w 5219"/>
              <a:gd name="connsiteY4191" fmla="*/ 4234 w 5219"/>
              <a:gd name="connsiteX4192" fmla="*/ 4234 w 5219"/>
              <a:gd name="connsiteY4192" fmla="*/ 4234 w 5219"/>
              <a:gd name="connsiteX4193" fmla="*/ 4234 w 5219"/>
              <a:gd name="connsiteY4193" fmla="*/ 4234 w 5219"/>
              <a:gd name="connsiteX4194" fmla="*/ 4234 w 5219"/>
              <a:gd name="connsiteY4194" fmla="*/ 4234 w 5219"/>
              <a:gd name="connsiteX4195" fmla="*/ 4234 w 5219"/>
              <a:gd name="connsiteY4195" fmla="*/ 4234 w 5219"/>
              <a:gd name="connsiteX4196" fmla="*/ 4234 w 5219"/>
              <a:gd name="connsiteY4196" fmla="*/ 4234 w 5219"/>
              <a:gd name="connsiteX4197" fmla="*/ 4234 w 5219"/>
              <a:gd name="connsiteY4197" fmla="*/ 4234 w 5219"/>
              <a:gd name="connsiteX4198" fmla="*/ 4234 w 5219"/>
              <a:gd name="connsiteY4198" fmla="*/ 4234 w 5219"/>
              <a:gd name="connsiteX4199" fmla="*/ 4234 w 5219"/>
              <a:gd name="connsiteY4199" fmla="*/ 4234 w 5219"/>
              <a:gd name="connsiteX4200" fmla="*/ 4234 w 5219"/>
              <a:gd name="connsiteY4200" fmla="*/ 4234 w 5219"/>
              <a:gd name="connsiteX4201" fmla="*/ 4234 w 5219"/>
              <a:gd name="connsiteY4201" fmla="*/ 4234 w 5219"/>
              <a:gd name="connsiteX4202" fmla="*/ 4234 w 5219"/>
              <a:gd name="connsiteY4202" fmla="*/ 4234 w 5219"/>
              <a:gd name="connsiteX4203" fmla="*/ 4234 w 5219"/>
              <a:gd name="connsiteY4203" fmla="*/ 4234 w 5219"/>
              <a:gd name="connsiteX4204" fmla="*/ 4234 w 5219"/>
              <a:gd name="connsiteY4204" fmla="*/ 4234 w 5219"/>
              <a:gd name="connsiteX4205" fmla="*/ 4234 w 5219"/>
              <a:gd name="connsiteY4205" fmla="*/ 4234 w 5219"/>
              <a:gd name="connsiteX4206" fmla="*/ 4234 w 5219"/>
              <a:gd name="connsiteY4206" fmla="*/ 4234 w 5219"/>
              <a:gd name="connsiteX4207" fmla="*/ 4234 w 5219"/>
              <a:gd name="connsiteY4207" fmla="*/ 4234 w 5219"/>
              <a:gd name="connsiteX4208" fmla="*/ 4234 w 5219"/>
              <a:gd name="connsiteY4208" fmla="*/ 4234 w 5219"/>
              <a:gd name="connsiteX4209" fmla="*/ 4234 w 5219"/>
              <a:gd name="connsiteY4209" fmla="*/ 4234 w 5219"/>
              <a:gd name="connsiteX4210" fmla="*/ 4234 w 5219"/>
              <a:gd name="connsiteY4210" fmla="*/ 4234 w 5219"/>
              <a:gd name="connsiteX4211" fmla="*/ 4234 w 5219"/>
              <a:gd name="connsiteY4211" fmla="*/ 4234 w 5219"/>
              <a:gd name="connsiteX4212" fmla="*/ 4234 w 5219"/>
              <a:gd name="connsiteY4212" fmla="*/ 4234 w 5219"/>
              <a:gd name="connsiteX4213" fmla="*/ 4234 w 5219"/>
              <a:gd name="connsiteY4213" fmla="*/ 4234 w 5219"/>
              <a:gd name="connsiteX4214" fmla="*/ 4234 w 5219"/>
              <a:gd name="connsiteY4214" fmla="*/ 4234 w 5219"/>
              <a:gd name="connsiteX4215" fmla="*/ 4234 w 5219"/>
              <a:gd name="connsiteY4215" fmla="*/ 4234 w 5219"/>
              <a:gd name="connsiteX4216" fmla="*/ 4234 w 5219"/>
              <a:gd name="connsiteY4216" fmla="*/ 4234 w 5219"/>
              <a:gd name="connsiteX4217" fmla="*/ 4234 w 5219"/>
              <a:gd name="connsiteY4217" fmla="*/ 4234 w 5219"/>
              <a:gd name="connsiteX4218" fmla="*/ 4234 w 5219"/>
              <a:gd name="connsiteY4218" fmla="*/ 4234 w 5219"/>
              <a:gd name="connsiteX4219" fmla="*/ 4234 w 5219"/>
              <a:gd name="connsiteY4219" fmla="*/ 4234 w 5219"/>
              <a:gd name="connsiteX4220" fmla="*/ 4234 w 5219"/>
              <a:gd name="connsiteY4220" fmla="*/ 4234 w 5219"/>
              <a:gd name="connsiteX4221" fmla="*/ 4234 w 5219"/>
              <a:gd name="connsiteY4221" fmla="*/ 4234 w 5219"/>
              <a:gd name="connsiteX4222" fmla="*/ 4234 w 5219"/>
              <a:gd name="connsiteY4222" fmla="*/ 4234 w 5219"/>
              <a:gd name="connsiteX4223" fmla="*/ 4234 w 5219"/>
              <a:gd name="connsiteY4223" fmla="*/ 4234 w 5219"/>
              <a:gd name="connsiteX4224" fmla="*/ 4234 w 5219"/>
              <a:gd name="connsiteY4224" fmla="*/ 4234 w 5219"/>
              <a:gd name="connsiteX4225" fmla="*/ 4234 w 5219"/>
              <a:gd name="connsiteY4225" fmla="*/ 4234 w 5219"/>
              <a:gd name="connsiteX4226" fmla="*/ 4234 w 5219"/>
              <a:gd name="connsiteY4226" fmla="*/ 4234 w 5219"/>
              <a:gd name="connsiteX4227" fmla="*/ 4234 w 5219"/>
              <a:gd name="connsiteY4227" fmla="*/ 4234 w 5219"/>
              <a:gd name="connsiteX4228" fmla="*/ 4234 w 5219"/>
              <a:gd name="connsiteY4228" fmla="*/ 4234 w 5219"/>
              <a:gd name="connsiteX4229" fmla="*/ 4234 w 5219"/>
              <a:gd name="connsiteY4229" fmla="*/ 4234 w 5219"/>
              <a:gd name="connsiteX4230" fmla="*/ 4234 w 5219"/>
              <a:gd name="connsiteY4230" fmla="*/ 4234 w 5219"/>
              <a:gd name="connsiteX4231" fmla="*/ 4234 w 5219"/>
              <a:gd name="connsiteY4231" fmla="*/ 4234 w 5219"/>
              <a:gd name="connsiteX4232" fmla="*/ 4234 w 5219"/>
              <a:gd name="connsiteY4232" fmla="*/ 4234 w 5219"/>
              <a:gd name="connsiteX4233" fmla="*/ 4234 w 5219"/>
              <a:gd name="connsiteY4233" fmla="*/ 4234 w 5219"/>
              <a:gd name="connsiteX4234" fmla="*/ 4234 w 5219"/>
              <a:gd name="connsiteY4234" fmla="*/ 4234 w 5219"/>
              <a:gd name="connsiteX4235" fmla="*/ 4234 w 5219"/>
              <a:gd name="connsiteY4235" fmla="*/ 4234 w 5219"/>
              <a:gd name="connsiteX4236" fmla="*/ 4234 w 5219"/>
              <a:gd name="connsiteY4236" fmla="*/ 4234 w 5219"/>
              <a:gd name="connsiteX4237" fmla="*/ 4234 w 5219"/>
              <a:gd name="connsiteY4237" fmla="*/ 4234 w 5219"/>
              <a:gd name="connsiteX4238" fmla="*/ 4234 w 5219"/>
              <a:gd name="connsiteY4238" fmla="*/ 4234 w 5219"/>
              <a:gd name="connsiteX4239" fmla="*/ 4234 w 5219"/>
              <a:gd name="connsiteY4239" fmla="*/ 4234 w 5219"/>
              <a:gd name="connsiteX4240" fmla="*/ 4234 w 5219"/>
              <a:gd name="connsiteY4240" fmla="*/ 4234 w 5219"/>
              <a:gd name="connsiteX4241" fmla="*/ 4234 w 5219"/>
              <a:gd name="connsiteY4241" fmla="*/ 4234 w 5219"/>
              <a:gd name="connsiteX4242" fmla="*/ 4234 w 5219"/>
              <a:gd name="connsiteY4242" fmla="*/ 4234 w 5219"/>
              <a:gd name="connsiteX4243" fmla="*/ 4234 w 5219"/>
              <a:gd name="connsiteY4243" fmla="*/ 4234 w 5219"/>
              <a:gd name="connsiteX4244" fmla="*/ 4234 w 5219"/>
              <a:gd name="connsiteY4244" fmla="*/ 4234 w 5219"/>
              <a:gd name="connsiteX4245" fmla="*/ 4234 w 5219"/>
              <a:gd name="connsiteY4245" fmla="*/ 4234 w 5219"/>
              <a:gd name="connsiteX4246" fmla="*/ 4234 w 5219"/>
              <a:gd name="connsiteY4246" fmla="*/ 4234 w 5219"/>
              <a:gd name="connsiteX4247" fmla="*/ 4234 w 5219"/>
              <a:gd name="connsiteY4247" fmla="*/ 4234 w 5219"/>
              <a:gd name="connsiteX4248" fmla="*/ 4234 w 5219"/>
              <a:gd name="connsiteY4248" fmla="*/ 4234 w 5219"/>
              <a:gd name="connsiteX4249" fmla="*/ 4234 w 5219"/>
              <a:gd name="connsiteY4249" fmla="*/ 4234 w 5219"/>
              <a:gd name="connsiteX4250" fmla="*/ 4234 w 5219"/>
              <a:gd name="connsiteY4250" fmla="*/ 4234 w 5219"/>
              <a:gd name="connsiteX4251" fmla="*/ 4234 w 5219"/>
              <a:gd name="connsiteY4251" fmla="*/ 4234 w 5219"/>
              <a:gd name="connsiteX4252" fmla="*/ 4234 w 5219"/>
              <a:gd name="connsiteY4252" fmla="*/ 4234 w 5219"/>
              <a:gd name="connsiteX4253" fmla="*/ 4234 w 5219"/>
              <a:gd name="connsiteY4253" fmla="*/ 4234 w 5219"/>
              <a:gd name="connsiteX4254" fmla="*/ 4234 w 5219"/>
              <a:gd name="connsiteY4254" fmla="*/ 4234 w 5219"/>
              <a:gd name="connsiteX4255" fmla="*/ 4234 w 5219"/>
              <a:gd name="connsiteY4255" fmla="*/ 4234 w 5219"/>
              <a:gd name="connsiteX4256" fmla="*/ 4234 w 5219"/>
              <a:gd name="connsiteY4256" fmla="*/ 4234 w 5219"/>
              <a:gd name="connsiteX4257" fmla="*/ 4234 w 5219"/>
              <a:gd name="connsiteY4257" fmla="*/ 4234 w 5219"/>
              <a:gd name="connsiteX4258" fmla="*/ 4234 w 5219"/>
              <a:gd name="connsiteY4258" fmla="*/ 4234 w 5219"/>
              <a:gd name="connsiteX4259" fmla="*/ 4234 w 5219"/>
              <a:gd name="connsiteY4259" fmla="*/ 4234 w 5219"/>
              <a:gd name="connsiteX4260" fmla="*/ 4234 w 5219"/>
              <a:gd name="connsiteY4260" fmla="*/ 4234 w 5219"/>
              <a:gd name="connsiteX4261" fmla="*/ 4234 w 5219"/>
              <a:gd name="connsiteY4261" fmla="*/ 4234 w 5219"/>
              <a:gd name="connsiteX4262" fmla="*/ 4234 w 5219"/>
              <a:gd name="connsiteY4262" fmla="*/ 4234 w 5219"/>
              <a:gd name="connsiteX4263" fmla="*/ 4234 w 5219"/>
              <a:gd name="connsiteY4263" fmla="*/ 4234 w 5219"/>
              <a:gd name="connsiteX4264" fmla="*/ 4234 w 5219"/>
              <a:gd name="connsiteY4264" fmla="*/ 4234 w 5219"/>
              <a:gd name="connsiteX4265" fmla="*/ 4234 w 5219"/>
              <a:gd name="connsiteY4265" fmla="*/ 4234 w 5219"/>
              <a:gd name="connsiteX4266" fmla="*/ 4234 w 5219"/>
              <a:gd name="connsiteY4266" fmla="*/ 4234 w 5219"/>
              <a:gd name="connsiteX4267" fmla="*/ 4234 w 5219"/>
              <a:gd name="connsiteY4267" fmla="*/ 4234 w 5219"/>
              <a:gd name="connsiteX4268" fmla="*/ 4234 w 5219"/>
              <a:gd name="connsiteY4268" fmla="*/ 4234 w 5219"/>
              <a:gd name="connsiteX4269" fmla="*/ 4234 w 5219"/>
              <a:gd name="connsiteY4269" fmla="*/ 4234 w 5219"/>
              <a:gd name="connsiteX4270" fmla="*/ 4234 w 5219"/>
              <a:gd name="connsiteY4270" fmla="*/ 4234 w 5219"/>
              <a:gd name="connsiteX4271" fmla="*/ 4234 w 5219"/>
              <a:gd name="connsiteY4271" fmla="*/ 4234 w 5219"/>
              <a:gd name="connsiteX4272" fmla="*/ 4234 w 5219"/>
              <a:gd name="connsiteY4272" fmla="*/ 4234 w 5219"/>
              <a:gd name="connsiteX4273" fmla="*/ 4234 w 5219"/>
              <a:gd name="connsiteY4273" fmla="*/ 4234 w 5219"/>
              <a:gd name="connsiteX4274" fmla="*/ 4234 w 5219"/>
              <a:gd name="connsiteY4274" fmla="*/ 4234 w 5219"/>
              <a:gd name="connsiteX4275" fmla="*/ 4234 w 5219"/>
              <a:gd name="connsiteY4275" fmla="*/ 4234 w 5219"/>
              <a:gd name="connsiteX4276" fmla="*/ 4234 w 5219"/>
              <a:gd name="connsiteY4276" fmla="*/ 4234 w 5219"/>
              <a:gd name="connsiteX4277" fmla="*/ 4234 w 5219"/>
              <a:gd name="connsiteY4277" fmla="*/ 4234 w 5219"/>
              <a:gd name="connsiteX4278" fmla="*/ 4234 w 5219"/>
              <a:gd name="connsiteY4278" fmla="*/ 4234 w 5219"/>
              <a:gd name="connsiteX4279" fmla="*/ 4234 w 5219"/>
              <a:gd name="connsiteY4279" fmla="*/ 4234 w 5219"/>
              <a:gd name="connsiteX4280" fmla="*/ 4234 w 5219"/>
              <a:gd name="connsiteY4280" fmla="*/ 4234 w 5219"/>
              <a:gd name="connsiteX4281" fmla="*/ 4234 w 5219"/>
              <a:gd name="connsiteY4281" fmla="*/ 4234 w 5219"/>
              <a:gd name="connsiteX4282" fmla="*/ 4234 w 5219"/>
              <a:gd name="connsiteY4282" fmla="*/ 4234 w 5219"/>
              <a:gd name="connsiteX4283" fmla="*/ 4234 w 5219"/>
              <a:gd name="connsiteY4283" fmla="*/ 4234 w 5219"/>
              <a:gd name="connsiteX4284" fmla="*/ 4234 w 5219"/>
              <a:gd name="connsiteY4284" fmla="*/ 4234 w 5219"/>
              <a:gd name="connsiteX4285" fmla="*/ 4234 w 5219"/>
              <a:gd name="connsiteY4285" fmla="*/ 4234 w 5219"/>
              <a:gd name="connsiteX4286" fmla="*/ 4234 w 5219"/>
              <a:gd name="connsiteY4286" fmla="*/ 4234 w 5219"/>
              <a:gd name="connsiteX4287" fmla="*/ 4234 w 5219"/>
              <a:gd name="connsiteY4287" fmla="*/ 4234 w 5219"/>
              <a:gd name="connsiteX4288" fmla="*/ 4234 w 5219"/>
              <a:gd name="connsiteY4288" fmla="*/ 4234 w 5219"/>
              <a:gd name="connsiteX4289" fmla="*/ 4234 w 5219"/>
              <a:gd name="connsiteY4289" fmla="*/ 4234 w 5219"/>
              <a:gd name="connsiteX4290" fmla="*/ 4234 w 5219"/>
              <a:gd name="connsiteY4290" fmla="*/ 4234 w 5219"/>
              <a:gd name="connsiteX4291" fmla="*/ 4234 w 5219"/>
              <a:gd name="connsiteY4291" fmla="*/ 4234 w 5219"/>
              <a:gd name="connsiteX4292" fmla="*/ 4234 w 5219"/>
              <a:gd name="connsiteY4292" fmla="*/ 4234 w 5219"/>
              <a:gd name="connsiteX4293" fmla="*/ 4234 w 5219"/>
              <a:gd name="connsiteY4293" fmla="*/ 4234 w 5219"/>
              <a:gd name="connsiteX4294" fmla="*/ 4234 w 5219"/>
              <a:gd name="connsiteY4294" fmla="*/ 4234 w 5219"/>
              <a:gd name="connsiteX4295" fmla="*/ 4234 w 5219"/>
              <a:gd name="connsiteY4295" fmla="*/ 4234 w 5219"/>
              <a:gd name="connsiteX4296" fmla="*/ 4234 w 5219"/>
              <a:gd name="connsiteY4296" fmla="*/ 4234 w 5219"/>
              <a:gd name="connsiteX4297" fmla="*/ 4234 w 5219"/>
              <a:gd name="connsiteY4297" fmla="*/ 4234 w 5219"/>
              <a:gd name="connsiteX4298" fmla="*/ 4234 w 5219"/>
              <a:gd name="connsiteY4298" fmla="*/ 4234 w 5219"/>
              <a:gd name="connsiteX4299" fmla="*/ 4234 w 5219"/>
              <a:gd name="connsiteY4299" fmla="*/ 4234 w 5219"/>
              <a:gd name="connsiteX4300" fmla="*/ 4234 w 5219"/>
              <a:gd name="connsiteY4300" fmla="*/ 4234 w 5219"/>
              <a:gd name="connsiteX4301" fmla="*/ 4234 w 5219"/>
              <a:gd name="connsiteY4301" fmla="*/ 4234 w 5219"/>
              <a:gd name="connsiteX4302" fmla="*/ 4234 w 5219"/>
              <a:gd name="connsiteY4302" fmla="*/ 4234 w 5219"/>
              <a:gd name="connsiteX4303" fmla="*/ 4234 w 5219"/>
              <a:gd name="connsiteY4303" fmla="*/ 4234 w 5219"/>
              <a:gd name="connsiteX4304" fmla="*/ 4234 w 5219"/>
              <a:gd name="connsiteY4304" fmla="*/ 4234 w 5219"/>
              <a:gd name="connsiteX4305" fmla="*/ 4234 w 5219"/>
              <a:gd name="connsiteY4305" fmla="*/ 4234 w 5219"/>
              <a:gd name="connsiteX4306" fmla="*/ 4234 w 5219"/>
              <a:gd name="connsiteY4306" fmla="*/ 4234 w 5219"/>
              <a:gd name="connsiteX4307" fmla="*/ 4234 w 5219"/>
              <a:gd name="connsiteY4307" fmla="*/ 4234 w 5219"/>
              <a:gd name="connsiteX4308" fmla="*/ 4234 w 5219"/>
              <a:gd name="connsiteY4308" fmla="*/ 4234 w 5219"/>
              <a:gd name="connsiteX4309" fmla="*/ 4234 w 5219"/>
              <a:gd name="connsiteY4309" fmla="*/ 4234 w 5219"/>
              <a:gd name="connsiteX4310" fmla="*/ 4234 w 5219"/>
              <a:gd name="connsiteY4310" fmla="*/ 4234 w 5219"/>
              <a:gd name="connsiteX4311" fmla="*/ 4234 w 5219"/>
              <a:gd name="connsiteY4311" fmla="*/ 4234 w 5219"/>
              <a:gd name="connsiteX4312" fmla="*/ 4234 w 5219"/>
              <a:gd name="connsiteY4312" fmla="*/ 4234 w 5219"/>
              <a:gd name="connsiteX4313" fmla="*/ 4234 w 5219"/>
              <a:gd name="connsiteY4313" fmla="*/ 4234 w 5219"/>
              <a:gd name="connsiteX4314" fmla="*/ 4234 w 5219"/>
              <a:gd name="connsiteY4314" fmla="*/ 4234 w 5219"/>
              <a:gd name="connsiteX4315" fmla="*/ 4234 w 5219"/>
              <a:gd name="connsiteY4315" fmla="*/ 4234 w 5219"/>
              <a:gd name="connsiteX4316" fmla="*/ 4234 w 5219"/>
              <a:gd name="connsiteY4316" fmla="*/ 4234 w 5219"/>
              <a:gd name="connsiteX4317" fmla="*/ 4234 w 5219"/>
              <a:gd name="connsiteY4317" fmla="*/ 4234 w 5219"/>
              <a:gd name="connsiteX4318" fmla="*/ 4234 w 5219"/>
              <a:gd name="connsiteY4318" fmla="*/ 4234 w 5219"/>
              <a:gd name="connsiteX4319" fmla="*/ 4234 w 5219"/>
              <a:gd name="connsiteY4319" fmla="*/ 4234 w 5219"/>
              <a:gd name="connsiteX4320" fmla="*/ 4234 w 5219"/>
              <a:gd name="connsiteY4320" fmla="*/ 4234 w 5219"/>
              <a:gd name="connsiteX4321" fmla="*/ 4234 w 5219"/>
              <a:gd name="connsiteY4321" fmla="*/ 4234 w 5219"/>
              <a:gd name="connsiteX4322" fmla="*/ 4234 w 5219"/>
              <a:gd name="connsiteY4322" fmla="*/ 4234 w 5219"/>
              <a:gd name="connsiteX4323" fmla="*/ 4234 w 5219"/>
              <a:gd name="connsiteY4323" fmla="*/ 4234 w 5219"/>
              <a:gd name="connsiteX4324" fmla="*/ 4234 w 5219"/>
              <a:gd name="connsiteY4324" fmla="*/ 4234 w 5219"/>
              <a:gd name="connsiteX4325" fmla="*/ 4234 w 5219"/>
              <a:gd name="connsiteY4325" fmla="*/ 4234 w 5219"/>
              <a:gd name="connsiteX4326" fmla="*/ 4234 w 5219"/>
              <a:gd name="connsiteY4326" fmla="*/ 4234 w 5219"/>
              <a:gd name="connsiteX4327" fmla="*/ 4234 w 5219"/>
              <a:gd name="connsiteY4327" fmla="*/ 4234 w 5219"/>
              <a:gd name="connsiteX4328" fmla="*/ 4234 w 5219"/>
              <a:gd name="connsiteY4328" fmla="*/ 4234 w 5219"/>
              <a:gd name="connsiteX4329" fmla="*/ 4234 w 5219"/>
              <a:gd name="connsiteY4329" fmla="*/ 4234 w 5219"/>
              <a:gd name="connsiteX4330" fmla="*/ 4234 w 5219"/>
              <a:gd name="connsiteY4330" fmla="*/ 4234 w 5219"/>
              <a:gd name="connsiteX4331" fmla="*/ 4234 w 5219"/>
              <a:gd name="connsiteY4331" fmla="*/ 4234 w 5219"/>
              <a:gd name="connsiteX4332" fmla="*/ 4234 w 5219"/>
              <a:gd name="connsiteY4332" fmla="*/ 4234 w 5219"/>
              <a:gd name="connsiteX4333" fmla="*/ 4234 w 5219"/>
              <a:gd name="connsiteY4333" fmla="*/ 4234 w 5219"/>
              <a:gd name="connsiteX4334" fmla="*/ 4234 w 5219"/>
              <a:gd name="connsiteY4334" fmla="*/ 4234 w 5219"/>
              <a:gd name="connsiteX4335" fmla="*/ 4234 w 5219"/>
              <a:gd name="connsiteY4335" fmla="*/ 4234 w 5219"/>
              <a:gd name="connsiteX4336" fmla="*/ 4234 w 5219"/>
              <a:gd name="connsiteY4336" fmla="*/ 4234 w 5219"/>
              <a:gd name="connsiteX4337" fmla="*/ 4234 w 5219"/>
              <a:gd name="connsiteY4337" fmla="*/ 4234 w 5219"/>
              <a:gd name="connsiteX4338" fmla="*/ 4234 w 5219"/>
              <a:gd name="connsiteY4338" fmla="*/ 4234 w 5219"/>
              <a:gd name="connsiteX4339" fmla="*/ 4234 w 5219"/>
              <a:gd name="connsiteY4339" fmla="*/ 4234 w 5219"/>
              <a:gd name="connsiteX4340" fmla="*/ 4234 w 5219"/>
              <a:gd name="connsiteY4340" fmla="*/ 4234 w 5219"/>
              <a:gd name="connsiteX4341" fmla="*/ 4234 w 5219"/>
              <a:gd name="connsiteY4341" fmla="*/ 4234 w 5219"/>
              <a:gd name="connsiteX4342" fmla="*/ 4234 w 5219"/>
              <a:gd name="connsiteY4342" fmla="*/ 4234 w 5219"/>
              <a:gd name="connsiteX4343" fmla="*/ 4234 w 5219"/>
              <a:gd name="connsiteY4343" fmla="*/ 4234 w 5219"/>
              <a:gd name="connsiteX4344" fmla="*/ 4234 w 5219"/>
              <a:gd name="connsiteY4344" fmla="*/ 4234 w 5219"/>
              <a:gd name="connsiteX4345" fmla="*/ 4234 w 5219"/>
              <a:gd name="connsiteY4345" fmla="*/ 4234 w 5219"/>
              <a:gd name="connsiteX4346" fmla="*/ 4234 w 5219"/>
              <a:gd name="connsiteY4346" fmla="*/ 4234 w 5219"/>
              <a:gd name="connsiteX4347" fmla="*/ 4234 w 5219"/>
              <a:gd name="connsiteY4347" fmla="*/ 4234 w 5219"/>
              <a:gd name="connsiteX4348" fmla="*/ 4234 w 5219"/>
              <a:gd name="connsiteY4348" fmla="*/ 4234 w 5219"/>
              <a:gd name="connsiteX4349" fmla="*/ 4234 w 5219"/>
              <a:gd name="connsiteY4349" fmla="*/ 4234 w 5219"/>
              <a:gd name="connsiteX4350" fmla="*/ 4234 w 5219"/>
              <a:gd name="connsiteY4350" fmla="*/ 4234 w 5219"/>
              <a:gd name="connsiteX4351" fmla="*/ 4234 w 5219"/>
              <a:gd name="connsiteY4351" fmla="*/ 4234 w 5219"/>
              <a:gd name="connsiteX4352" fmla="*/ 4234 w 5219"/>
              <a:gd name="connsiteY4352" fmla="*/ 4234 w 5219"/>
              <a:gd name="connsiteX4353" fmla="*/ 4234 w 5219"/>
              <a:gd name="connsiteY4353" fmla="*/ 4234 w 5219"/>
              <a:gd name="connsiteX4354" fmla="*/ 4234 w 5219"/>
              <a:gd name="connsiteY4354" fmla="*/ 4234 w 5219"/>
              <a:gd name="connsiteX4355" fmla="*/ 4234 w 5219"/>
              <a:gd name="connsiteY4355" fmla="*/ 4234 w 5219"/>
              <a:gd name="connsiteX4356" fmla="*/ 4234 w 5219"/>
              <a:gd name="connsiteY4356" fmla="*/ 4234 w 5219"/>
              <a:gd name="connsiteX4357" fmla="*/ 4234 w 5219"/>
              <a:gd name="connsiteY4357" fmla="*/ 4234 w 5219"/>
              <a:gd name="connsiteX4358" fmla="*/ 4234 w 5219"/>
              <a:gd name="connsiteY4358" fmla="*/ 4234 w 5219"/>
              <a:gd name="connsiteX4359" fmla="*/ 4234 w 5219"/>
              <a:gd name="connsiteY4359" fmla="*/ 4234 w 5219"/>
              <a:gd name="connsiteX4360" fmla="*/ 4234 w 5219"/>
              <a:gd name="connsiteY4360" fmla="*/ 4234 w 5219"/>
              <a:gd name="connsiteX4361" fmla="*/ 4234 w 5219"/>
              <a:gd name="connsiteY4361" fmla="*/ 4234 w 5219"/>
              <a:gd name="connsiteX4362" fmla="*/ 4234 w 5219"/>
              <a:gd name="connsiteY4362" fmla="*/ 4234 w 5219"/>
              <a:gd name="connsiteX4363" fmla="*/ 4234 w 5219"/>
              <a:gd name="connsiteY4363" fmla="*/ 4234 w 5219"/>
              <a:gd name="connsiteX4364" fmla="*/ 4234 w 5219"/>
              <a:gd name="connsiteY4364" fmla="*/ 4234 w 5219"/>
              <a:gd name="connsiteX4365" fmla="*/ 4234 w 5219"/>
              <a:gd name="connsiteY4365" fmla="*/ 4234 w 5219"/>
              <a:gd name="connsiteX4366" fmla="*/ 4234 w 5219"/>
              <a:gd name="connsiteY4366" fmla="*/ 4234 w 5219"/>
              <a:gd name="connsiteX4367" fmla="*/ 4234 w 5219"/>
              <a:gd name="connsiteY4367" fmla="*/ 4234 w 5219"/>
              <a:gd name="connsiteX4368" fmla="*/ 4234 w 5219"/>
              <a:gd name="connsiteY4368" fmla="*/ 4234 w 5219"/>
              <a:gd name="connsiteX4369" fmla="*/ 4234 w 5219"/>
              <a:gd name="connsiteY4369" fmla="*/ 4234 w 5219"/>
              <a:gd name="connsiteX4370" fmla="*/ 4234 w 5219"/>
              <a:gd name="connsiteY4370" fmla="*/ 4234 w 5219"/>
              <a:gd name="connsiteX4371" fmla="*/ 4234 w 5219"/>
              <a:gd name="connsiteY4371" fmla="*/ 4234 w 5219"/>
              <a:gd name="connsiteX4372" fmla="*/ 4234 w 5219"/>
              <a:gd name="connsiteY4372" fmla="*/ 4234 w 5219"/>
              <a:gd name="connsiteX4373" fmla="*/ 4234 w 5219"/>
              <a:gd name="connsiteY4373" fmla="*/ 4234 w 5219"/>
              <a:gd name="connsiteX4374" fmla="*/ 4234 w 5219"/>
              <a:gd name="connsiteY4374" fmla="*/ 4234 w 5219"/>
              <a:gd name="connsiteX4375" fmla="*/ 4234 w 5219"/>
              <a:gd name="connsiteY4375" fmla="*/ 4234 w 5219"/>
              <a:gd name="connsiteX4376" fmla="*/ 4234 w 5219"/>
              <a:gd name="connsiteY4376" fmla="*/ 4234 w 5219"/>
              <a:gd name="connsiteX4377" fmla="*/ 4234 w 5219"/>
              <a:gd name="connsiteY4377" fmla="*/ 4234 w 5219"/>
              <a:gd name="connsiteX4378" fmla="*/ 4234 w 5219"/>
              <a:gd name="connsiteY4378" fmla="*/ 4234 w 5219"/>
              <a:gd name="connsiteX4379" fmla="*/ 4234 w 5219"/>
              <a:gd name="connsiteY4379" fmla="*/ 4234 w 5219"/>
              <a:gd name="connsiteX4380" fmla="*/ 4234 w 5219"/>
              <a:gd name="connsiteY4380" fmla="*/ 4234 w 5219"/>
              <a:gd name="connsiteX4381" fmla="*/ 4234 w 5219"/>
              <a:gd name="connsiteY4381" fmla="*/ 4234 w 5219"/>
              <a:gd name="connsiteX4382" fmla="*/ 4234 w 5219"/>
              <a:gd name="connsiteY4382" fmla="*/ 4234 w 5219"/>
              <a:gd name="connsiteX4383" fmla="*/ 4234 w 5219"/>
              <a:gd name="connsiteY4383" fmla="*/ 4234 w 5219"/>
              <a:gd name="connsiteX4384" fmla="*/ 4234 w 5219"/>
              <a:gd name="connsiteY4384" fmla="*/ 4234 w 5219"/>
              <a:gd name="connsiteX4385" fmla="*/ 4234 w 5219"/>
              <a:gd name="connsiteY4385" fmla="*/ 4234 w 5219"/>
              <a:gd name="connsiteX4386" fmla="*/ 4234 w 5219"/>
              <a:gd name="connsiteY4386" fmla="*/ 4234 w 5219"/>
              <a:gd name="connsiteX4387" fmla="*/ 4234 w 5219"/>
              <a:gd name="connsiteY4387" fmla="*/ 4234 w 5219"/>
              <a:gd name="connsiteX4388" fmla="*/ 4234 w 5219"/>
              <a:gd name="connsiteY4388" fmla="*/ 4234 w 5219"/>
              <a:gd name="connsiteX4389" fmla="*/ 4234 w 5219"/>
              <a:gd name="connsiteY4389" fmla="*/ 4234 w 5219"/>
              <a:gd name="connsiteX4390" fmla="*/ 4234 w 5219"/>
              <a:gd name="connsiteY4390" fmla="*/ 4234 w 5219"/>
              <a:gd name="connsiteX4391" fmla="*/ 4234 w 5219"/>
              <a:gd name="connsiteY4391" fmla="*/ 4234 w 5219"/>
              <a:gd name="connsiteX4392" fmla="*/ 4234 w 5219"/>
              <a:gd name="connsiteY4392" fmla="*/ 4234 w 5219"/>
              <a:gd name="connsiteX4393" fmla="*/ 4234 w 5219"/>
              <a:gd name="connsiteY4393" fmla="*/ 4234 w 5219"/>
              <a:gd name="connsiteX4394" fmla="*/ 4234 w 5219"/>
              <a:gd name="connsiteY4394" fmla="*/ 4234 w 5219"/>
              <a:gd name="connsiteX4395" fmla="*/ 4234 w 5219"/>
              <a:gd name="connsiteY4395" fmla="*/ 4234 w 5219"/>
              <a:gd name="connsiteX4396" fmla="*/ 4234 w 5219"/>
              <a:gd name="connsiteY4396" fmla="*/ 4234 w 5219"/>
              <a:gd name="connsiteX4397" fmla="*/ 4234 w 5219"/>
              <a:gd name="connsiteY4397" fmla="*/ 4234 w 5219"/>
              <a:gd name="connsiteX4398" fmla="*/ 4234 w 5219"/>
              <a:gd name="connsiteY4398" fmla="*/ 4234 w 5219"/>
              <a:gd name="connsiteX4399" fmla="*/ 4234 w 5219"/>
              <a:gd name="connsiteY4399" fmla="*/ 4234 w 5219"/>
              <a:gd name="connsiteX4400" fmla="*/ 4234 w 5219"/>
              <a:gd name="connsiteY4400" fmla="*/ 4234 w 5219"/>
              <a:gd name="connsiteX4401" fmla="*/ 4234 w 5219"/>
              <a:gd name="connsiteY4401" fmla="*/ 4234 w 5219"/>
              <a:gd name="connsiteX4402" fmla="*/ 4234 w 5219"/>
              <a:gd name="connsiteY4402" fmla="*/ 4234 w 5219"/>
              <a:gd name="connsiteX4403" fmla="*/ 4234 w 5219"/>
              <a:gd name="connsiteY4403" fmla="*/ 4234 w 5219"/>
              <a:gd name="connsiteX4404" fmla="*/ 4234 w 5219"/>
              <a:gd name="connsiteY4404" fmla="*/ 4234 w 5219"/>
              <a:gd name="connsiteX4405" fmla="*/ 4234 w 5219"/>
              <a:gd name="connsiteY4405" fmla="*/ 4234 w 5219"/>
              <a:gd name="connsiteX4406" fmla="*/ 4234 w 5219"/>
              <a:gd name="connsiteY4406" fmla="*/ 4234 w 5219"/>
              <a:gd name="connsiteX4407" fmla="*/ 4234 w 5219"/>
              <a:gd name="connsiteY4407" fmla="*/ 4234 w 5219"/>
              <a:gd name="connsiteX4408" fmla="*/ 4234 w 5219"/>
              <a:gd name="connsiteY4408" fmla="*/ 4234 w 5219"/>
              <a:gd name="connsiteX4409" fmla="*/ 4234 w 5219"/>
              <a:gd name="connsiteY4409" fmla="*/ 4234 w 5219"/>
              <a:gd name="connsiteX4410" fmla="*/ 4234 w 5219"/>
              <a:gd name="connsiteY4410" fmla="*/ 4234 w 5219"/>
              <a:gd name="connsiteX4411" fmla="*/ 4234 w 5219"/>
              <a:gd name="connsiteY4411" fmla="*/ 4234 w 5219"/>
              <a:gd name="connsiteX4412" fmla="*/ 4234 w 5219"/>
              <a:gd name="connsiteY4412" fmla="*/ 4234 w 5219"/>
              <a:gd name="connsiteX4413" fmla="*/ 4234 w 5219"/>
              <a:gd name="connsiteY4413" fmla="*/ 4234 w 5219"/>
              <a:gd name="connsiteX4414" fmla="*/ 4234 w 5219"/>
              <a:gd name="connsiteY4414" fmla="*/ 4234 w 5219"/>
              <a:gd name="connsiteX4415" fmla="*/ 4234 w 5219"/>
              <a:gd name="connsiteY4415" fmla="*/ 4234 w 5219"/>
              <a:gd name="connsiteX4416" fmla="*/ 4234 w 5219"/>
              <a:gd name="connsiteY4416" fmla="*/ 4234 w 5219"/>
              <a:gd name="connsiteX4417" fmla="*/ 4234 w 5219"/>
              <a:gd name="connsiteY4417" fmla="*/ 4234 w 5219"/>
              <a:gd name="connsiteX4418" fmla="*/ 4234 w 5219"/>
              <a:gd name="connsiteY4418" fmla="*/ 4234 w 5219"/>
              <a:gd name="connsiteX4419" fmla="*/ 4234 w 5219"/>
              <a:gd name="connsiteY4419" fmla="*/ 4234 w 5219"/>
              <a:gd name="connsiteX4420" fmla="*/ 4234 w 5219"/>
              <a:gd name="connsiteY4420" fmla="*/ 4234 w 5219"/>
              <a:gd name="connsiteX4421" fmla="*/ 4234 w 5219"/>
              <a:gd name="connsiteY4421" fmla="*/ 4234 w 5219"/>
              <a:gd name="connsiteX4422" fmla="*/ 4234 w 5219"/>
              <a:gd name="connsiteY4422" fmla="*/ 4234 w 5219"/>
              <a:gd name="connsiteX4423" fmla="*/ 4234 w 5219"/>
              <a:gd name="connsiteY4423" fmla="*/ 4234 w 5219"/>
              <a:gd name="connsiteX4424" fmla="*/ 4234 w 5219"/>
              <a:gd name="connsiteY4424" fmla="*/ 4234 w 5219"/>
              <a:gd name="connsiteX4425" fmla="*/ 4234 w 5219"/>
              <a:gd name="connsiteY4425" fmla="*/ 4234 w 5219"/>
              <a:gd name="connsiteX4426" fmla="*/ 4234 w 5219"/>
              <a:gd name="connsiteY4426" fmla="*/ 4234 w 5219"/>
              <a:gd name="connsiteX4427" fmla="*/ 4234 w 5219"/>
              <a:gd name="connsiteY4427" fmla="*/ 4234 w 5219"/>
              <a:gd name="connsiteX4428" fmla="*/ 4234 w 5219"/>
              <a:gd name="connsiteY4428" fmla="*/ 4234 w 5219"/>
              <a:gd name="connsiteX4429" fmla="*/ 4234 w 5219"/>
              <a:gd name="connsiteY4429" fmla="*/ 4234 w 5219"/>
              <a:gd name="connsiteX4430" fmla="*/ 4234 w 5219"/>
              <a:gd name="connsiteY4430" fmla="*/ 4234 w 5219"/>
              <a:gd name="connsiteX4431" fmla="*/ 4234 w 5219"/>
              <a:gd name="connsiteY4431" fmla="*/ 4234 w 5219"/>
              <a:gd name="connsiteX4432" fmla="*/ 4234 w 5219"/>
              <a:gd name="connsiteY4432" fmla="*/ 4234 w 5219"/>
              <a:gd name="connsiteX4433" fmla="*/ 4234 w 5219"/>
              <a:gd name="connsiteY4433" fmla="*/ 4234 w 5219"/>
              <a:gd name="connsiteX4434" fmla="*/ 4234 w 5219"/>
              <a:gd name="connsiteY4434" fmla="*/ 4234 w 5219"/>
              <a:gd name="connsiteX4435" fmla="*/ 4234 w 5219"/>
              <a:gd name="connsiteY4435" fmla="*/ 4234 w 5219"/>
              <a:gd name="connsiteX4436" fmla="*/ 4234 w 5219"/>
              <a:gd name="connsiteY4436" fmla="*/ 4234 w 5219"/>
              <a:gd name="connsiteX4437" fmla="*/ 4234 w 5219"/>
              <a:gd name="connsiteY4437" fmla="*/ 4234 w 5219"/>
              <a:gd name="connsiteX4438" fmla="*/ 4234 w 5219"/>
              <a:gd name="connsiteY4438" fmla="*/ 4234 w 5219"/>
              <a:gd name="connsiteX4439" fmla="*/ 4234 w 5219"/>
              <a:gd name="connsiteY4439" fmla="*/ 4234 w 5219"/>
              <a:gd name="connsiteX4440" fmla="*/ 4234 w 5219"/>
              <a:gd name="connsiteY4440" fmla="*/ 4234 w 5219"/>
              <a:gd name="connsiteX4441" fmla="*/ 4234 w 5219"/>
              <a:gd name="connsiteY4441" fmla="*/ 4234 w 5219"/>
              <a:gd name="connsiteX4442" fmla="*/ 4234 w 5219"/>
              <a:gd name="connsiteY4442" fmla="*/ 4234 w 5219"/>
              <a:gd name="connsiteX4443" fmla="*/ 4234 w 5219"/>
              <a:gd name="connsiteY4443" fmla="*/ 4234 w 5219"/>
              <a:gd name="connsiteX4444" fmla="*/ 4234 w 5219"/>
              <a:gd name="connsiteY4444" fmla="*/ 4234 w 5219"/>
              <a:gd name="connsiteX4445" fmla="*/ 4234 w 5219"/>
              <a:gd name="connsiteY4445" fmla="*/ 4234 w 5219"/>
              <a:gd name="connsiteX4446" fmla="*/ 4234 w 5219"/>
              <a:gd name="connsiteY4446" fmla="*/ 4234 w 5219"/>
              <a:gd name="connsiteX4447" fmla="*/ 4234 w 5219"/>
              <a:gd name="connsiteY4447" fmla="*/ 4234 w 5219"/>
              <a:gd name="connsiteX4448" fmla="*/ 4234 w 5219"/>
              <a:gd name="connsiteY4448" fmla="*/ 4234 w 5219"/>
              <a:gd name="connsiteX4449" fmla="*/ 4234 w 5219"/>
              <a:gd name="connsiteY4449" fmla="*/ 4234 w 5219"/>
              <a:gd name="connsiteX4450" fmla="*/ 4234 w 5219"/>
              <a:gd name="connsiteY4450" fmla="*/ 4234 w 5219"/>
              <a:gd name="connsiteX4451" fmla="*/ 4234 w 5219"/>
              <a:gd name="connsiteY4451" fmla="*/ 4234 w 5219"/>
              <a:gd name="connsiteX4452" fmla="*/ 4234 w 5219"/>
              <a:gd name="connsiteY4452" fmla="*/ 4234 w 5219"/>
              <a:gd name="connsiteX4453" fmla="*/ 4234 w 5219"/>
              <a:gd name="connsiteY4453" fmla="*/ 4234 w 5219"/>
              <a:gd name="connsiteX4454" fmla="*/ 4234 w 5219"/>
              <a:gd name="connsiteY4454" fmla="*/ 4234 w 5219"/>
              <a:gd name="connsiteX4455" fmla="*/ 4234 w 5219"/>
              <a:gd name="connsiteY4455" fmla="*/ 4234 w 5219"/>
              <a:gd name="connsiteX4456" fmla="*/ 4234 w 5219"/>
              <a:gd name="connsiteY4456" fmla="*/ 4234 w 5219"/>
              <a:gd name="connsiteX4457" fmla="*/ 4234 w 5219"/>
              <a:gd name="connsiteY4457" fmla="*/ 4234 w 5219"/>
              <a:gd name="connsiteX4458" fmla="*/ 4234 w 5219"/>
              <a:gd name="connsiteY4458" fmla="*/ 4234 w 5219"/>
              <a:gd name="connsiteX4459" fmla="*/ 4234 w 5219"/>
              <a:gd name="connsiteY4459" fmla="*/ 4234 w 5219"/>
              <a:gd name="connsiteX4460" fmla="*/ 4234 w 5219"/>
              <a:gd name="connsiteY4460" fmla="*/ 4234 w 5219"/>
              <a:gd name="connsiteX4461" fmla="*/ 4234 w 5219"/>
              <a:gd name="connsiteY4461" fmla="*/ 4234 w 5219"/>
              <a:gd name="connsiteX4462" fmla="*/ 4234 w 5219"/>
              <a:gd name="connsiteY4462" fmla="*/ 4234 w 5219"/>
              <a:gd name="connsiteX4463" fmla="*/ 4234 w 5219"/>
              <a:gd name="connsiteY4463" fmla="*/ 4234 w 5219"/>
              <a:gd name="connsiteX4464" fmla="*/ 4234 w 5219"/>
              <a:gd name="connsiteY4464" fmla="*/ 4234 w 5219"/>
              <a:gd name="connsiteX4465" fmla="*/ 4234 w 5219"/>
              <a:gd name="connsiteY4465" fmla="*/ 4234 w 5219"/>
              <a:gd name="connsiteX4466" fmla="*/ 4234 w 5219"/>
              <a:gd name="connsiteY4466" fmla="*/ 4234 w 5219"/>
              <a:gd name="connsiteX4467" fmla="*/ 4234 w 5219"/>
              <a:gd name="connsiteY4467" fmla="*/ 4234 w 5219"/>
              <a:gd name="connsiteX4468" fmla="*/ 4234 w 5219"/>
              <a:gd name="connsiteY4468" fmla="*/ 4234 w 5219"/>
              <a:gd name="connsiteX4469" fmla="*/ 4234 w 5219"/>
              <a:gd name="connsiteY4469" fmla="*/ 4234 w 5219"/>
              <a:gd name="connsiteX4470" fmla="*/ 4234 w 5219"/>
              <a:gd name="connsiteY4470" fmla="*/ 4234 w 5219"/>
              <a:gd name="connsiteX4471" fmla="*/ 4234 w 5219"/>
              <a:gd name="connsiteY4471" fmla="*/ 4234 w 5219"/>
              <a:gd name="connsiteX4472" fmla="*/ 4234 w 5219"/>
              <a:gd name="connsiteY4472" fmla="*/ 4234 w 5219"/>
              <a:gd name="connsiteX4473" fmla="*/ 4234 w 5219"/>
              <a:gd name="connsiteY4473" fmla="*/ 4234 w 5219"/>
              <a:gd name="connsiteX4474" fmla="*/ 4234 w 5219"/>
              <a:gd name="connsiteY4474" fmla="*/ 4234 w 5219"/>
              <a:gd name="connsiteX4475" fmla="*/ 4234 w 5219"/>
              <a:gd name="connsiteY4475" fmla="*/ 4234 w 5219"/>
              <a:gd name="connsiteX4476" fmla="*/ 4234 w 5219"/>
              <a:gd name="connsiteY4476" fmla="*/ 4234 w 5219"/>
              <a:gd name="connsiteX4477" fmla="*/ 4234 w 5219"/>
              <a:gd name="connsiteY4477" fmla="*/ 4234 w 5219"/>
              <a:gd name="connsiteX4478" fmla="*/ 4234 w 5219"/>
              <a:gd name="connsiteY4478" fmla="*/ 4234 w 5219"/>
              <a:gd name="connsiteX4479" fmla="*/ 4234 w 5219"/>
              <a:gd name="connsiteY4479" fmla="*/ 4234 w 5219"/>
              <a:gd name="connsiteX4480" fmla="*/ 4234 w 5219"/>
              <a:gd name="connsiteY4480" fmla="*/ 4234 w 5219"/>
              <a:gd name="connsiteX4481" fmla="*/ 4234 w 5219"/>
              <a:gd name="connsiteY4481" fmla="*/ 4234 w 5219"/>
              <a:gd name="connsiteX4482" fmla="*/ 4234 w 5219"/>
              <a:gd name="connsiteY4482" fmla="*/ 4234 w 5219"/>
              <a:gd name="connsiteX4483" fmla="*/ 4234 w 5219"/>
              <a:gd name="connsiteY4483" fmla="*/ 4234 w 5219"/>
              <a:gd name="connsiteX4484" fmla="*/ 4234 w 5219"/>
              <a:gd name="connsiteY4484" fmla="*/ 4234 w 5219"/>
              <a:gd name="connsiteX4485" fmla="*/ 4234 w 5219"/>
              <a:gd name="connsiteY4485" fmla="*/ 4234 w 5219"/>
              <a:gd name="connsiteX4486" fmla="*/ 4234 w 5219"/>
              <a:gd name="connsiteY4486" fmla="*/ 4234 w 5219"/>
              <a:gd name="connsiteX4487" fmla="*/ 4234 w 5219"/>
              <a:gd name="connsiteY4487" fmla="*/ 4234 w 5219"/>
              <a:gd name="connsiteX4488" fmla="*/ 4234 w 5219"/>
              <a:gd name="connsiteY4488" fmla="*/ 4234 w 5219"/>
              <a:gd name="connsiteX4489" fmla="*/ 4234 w 5219"/>
              <a:gd name="connsiteY4489" fmla="*/ 4234 w 5219"/>
              <a:gd name="connsiteX4490" fmla="*/ 4234 w 5219"/>
              <a:gd name="connsiteY4490" fmla="*/ 4234 w 5219"/>
              <a:gd name="connsiteX4491" fmla="*/ 4234 w 5219"/>
              <a:gd name="connsiteY4491" fmla="*/ 4234 w 5219"/>
              <a:gd name="connsiteX4492" fmla="*/ 4234 w 5219"/>
              <a:gd name="connsiteY4492" fmla="*/ 4234 w 5219"/>
              <a:gd name="connsiteX4493" fmla="*/ 4234 w 5219"/>
              <a:gd name="connsiteY4493" fmla="*/ 4234 w 5219"/>
              <a:gd name="connsiteX4494" fmla="*/ 4234 w 5219"/>
              <a:gd name="connsiteY4494" fmla="*/ 4234 w 5219"/>
              <a:gd name="connsiteX4495" fmla="*/ 4234 w 5219"/>
              <a:gd name="connsiteY4495" fmla="*/ 4234 w 5219"/>
              <a:gd name="connsiteX4496" fmla="*/ 4234 w 5219"/>
              <a:gd name="connsiteY4496" fmla="*/ 4234 w 5219"/>
              <a:gd name="connsiteX4497" fmla="*/ 4234 w 5219"/>
              <a:gd name="connsiteY4497" fmla="*/ 4234 w 5219"/>
              <a:gd name="connsiteX4498" fmla="*/ 4234 w 5219"/>
              <a:gd name="connsiteY4498" fmla="*/ 4234 w 5219"/>
              <a:gd name="connsiteX4499" fmla="*/ 4234 w 5219"/>
              <a:gd name="connsiteY4499" fmla="*/ 4234 w 5219"/>
              <a:gd name="connsiteX4500" fmla="*/ 4234 w 5219"/>
              <a:gd name="connsiteY4500" fmla="*/ 4234 w 5219"/>
              <a:gd name="connsiteX4501" fmla="*/ 4234 w 5219"/>
              <a:gd name="connsiteY4501" fmla="*/ 4234 w 5219"/>
              <a:gd name="connsiteX4502" fmla="*/ 4234 w 5219"/>
              <a:gd name="connsiteY4502" fmla="*/ 4234 w 5219"/>
              <a:gd name="connsiteX4503" fmla="*/ 4234 w 5219"/>
              <a:gd name="connsiteY4503" fmla="*/ 4234 w 5219"/>
              <a:gd name="connsiteX4504" fmla="*/ 4234 w 5219"/>
              <a:gd name="connsiteY4504" fmla="*/ 4234 w 5219"/>
              <a:gd name="connsiteX4505" fmla="*/ 4234 w 5219"/>
              <a:gd name="connsiteY4505" fmla="*/ 4234 w 5219"/>
              <a:gd name="connsiteX4506" fmla="*/ 4234 w 5219"/>
              <a:gd name="connsiteY4506" fmla="*/ 4234 w 5219"/>
              <a:gd name="connsiteX4507" fmla="*/ 4234 w 5219"/>
              <a:gd name="connsiteY4507" fmla="*/ 4234 w 5219"/>
              <a:gd name="connsiteX4508" fmla="*/ 4234 w 5219"/>
              <a:gd name="connsiteY4508" fmla="*/ 4234 w 5219"/>
              <a:gd name="connsiteX4509" fmla="*/ 4234 w 5219"/>
              <a:gd name="connsiteY4509" fmla="*/ 4234 w 5219"/>
              <a:gd name="connsiteX4510" fmla="*/ 4234 w 5219"/>
              <a:gd name="connsiteY4510" fmla="*/ 4234 w 5219"/>
              <a:gd name="connsiteX4511" fmla="*/ 4234 w 5219"/>
              <a:gd name="connsiteY4511" fmla="*/ 4234 w 5219"/>
              <a:gd name="connsiteX4512" fmla="*/ 4234 w 5219"/>
              <a:gd name="connsiteY4512" fmla="*/ 4234 w 5219"/>
              <a:gd name="connsiteX4513" fmla="*/ 4234 w 5219"/>
              <a:gd name="connsiteY4513" fmla="*/ 4234 w 5219"/>
              <a:gd name="connsiteX4514" fmla="*/ 4234 w 5219"/>
              <a:gd name="connsiteY4514" fmla="*/ 4234 w 5219"/>
              <a:gd name="connsiteX4515" fmla="*/ 4234 w 5219"/>
              <a:gd name="connsiteY4515" fmla="*/ 4234 w 5219"/>
              <a:gd name="connsiteX4516" fmla="*/ 4234 w 5219"/>
              <a:gd name="connsiteY4516" fmla="*/ 4234 w 5219"/>
              <a:gd name="connsiteX4517" fmla="*/ 4234 w 5219"/>
              <a:gd name="connsiteY4517" fmla="*/ 4234 w 5219"/>
              <a:gd name="connsiteX4518" fmla="*/ 4234 w 5219"/>
              <a:gd name="connsiteY4518" fmla="*/ 4234 w 5219"/>
              <a:gd name="connsiteX4519" fmla="*/ 4234 w 5219"/>
              <a:gd name="connsiteY4519" fmla="*/ 4234 w 5219"/>
              <a:gd name="connsiteX4520" fmla="*/ 4234 w 5219"/>
              <a:gd name="connsiteY4520" fmla="*/ 4234 w 5219"/>
              <a:gd name="connsiteX4521" fmla="*/ 4234 w 5219"/>
              <a:gd name="connsiteY4521" fmla="*/ 4234 w 5219"/>
              <a:gd name="connsiteX4522" fmla="*/ 4234 w 5219"/>
              <a:gd name="connsiteY4522" fmla="*/ 4234 w 5219"/>
              <a:gd name="connsiteX4523" fmla="*/ 4234 w 5219"/>
              <a:gd name="connsiteY4523" fmla="*/ 4234 w 5219"/>
              <a:gd name="connsiteX4524" fmla="*/ 4234 w 5219"/>
              <a:gd name="connsiteY4524" fmla="*/ 4234 w 5219"/>
              <a:gd name="connsiteX4525" fmla="*/ 4234 w 5219"/>
              <a:gd name="connsiteY4525" fmla="*/ 4234 w 5219"/>
              <a:gd name="connsiteX4526" fmla="*/ 4234 w 5219"/>
              <a:gd name="connsiteY4526" fmla="*/ 4234 w 5219"/>
              <a:gd name="connsiteX4527" fmla="*/ 4234 w 5219"/>
              <a:gd name="connsiteY4527" fmla="*/ 4234 w 5219"/>
              <a:gd name="connsiteX4528" fmla="*/ 4234 w 5219"/>
              <a:gd name="connsiteY4528" fmla="*/ 4234 w 5219"/>
              <a:gd name="connsiteX4529" fmla="*/ 4234 w 5219"/>
              <a:gd name="connsiteY4529" fmla="*/ 4234 w 5219"/>
              <a:gd name="connsiteX4530" fmla="*/ 4234 w 5219"/>
              <a:gd name="connsiteY4530" fmla="*/ 4234 w 5219"/>
              <a:gd name="connsiteX4531" fmla="*/ 4234 w 5219"/>
              <a:gd name="connsiteY4531" fmla="*/ 4234 w 5219"/>
              <a:gd name="connsiteX4532" fmla="*/ 4234 w 5219"/>
              <a:gd name="connsiteY4532" fmla="*/ 4234 w 5219"/>
              <a:gd name="connsiteX4533" fmla="*/ 4234 w 5219"/>
              <a:gd name="connsiteY4533" fmla="*/ 4234 w 5219"/>
              <a:gd name="connsiteX4534" fmla="*/ 4234 w 5219"/>
              <a:gd name="connsiteY4534" fmla="*/ 4234 w 5219"/>
              <a:gd name="connsiteX4535" fmla="*/ 4234 w 5219"/>
              <a:gd name="connsiteY4535" fmla="*/ 4234 w 5219"/>
              <a:gd name="connsiteX4536" fmla="*/ 4234 w 5219"/>
              <a:gd name="connsiteY4536" fmla="*/ 4234 w 5219"/>
              <a:gd name="connsiteX4537" fmla="*/ 4234 w 5219"/>
              <a:gd name="connsiteY4537" fmla="*/ 4234 w 5219"/>
              <a:gd name="connsiteX4538" fmla="*/ 4234 w 5219"/>
              <a:gd name="connsiteY4538" fmla="*/ 4234 w 5219"/>
              <a:gd name="connsiteX4539" fmla="*/ 4234 w 5219"/>
              <a:gd name="connsiteY4539" fmla="*/ 4234 w 5219"/>
              <a:gd name="connsiteX4540" fmla="*/ 4234 w 5219"/>
              <a:gd name="connsiteY4540" fmla="*/ 4234 w 5219"/>
              <a:gd name="connsiteX4541" fmla="*/ 4234 w 5219"/>
              <a:gd name="connsiteY4541" fmla="*/ 4234 w 5219"/>
              <a:gd name="connsiteX4542" fmla="*/ 4234 w 5219"/>
              <a:gd name="connsiteY4542" fmla="*/ 4234 w 5219"/>
              <a:gd name="connsiteX4543" fmla="*/ 4234 w 5219"/>
              <a:gd name="connsiteY4543" fmla="*/ 4234 w 5219"/>
              <a:gd name="connsiteX4544" fmla="*/ 4234 w 5219"/>
              <a:gd name="connsiteY4544" fmla="*/ 4234 w 5219"/>
              <a:gd name="connsiteX4545" fmla="*/ 4234 w 5219"/>
              <a:gd name="connsiteY4545" fmla="*/ 4234 w 5219"/>
              <a:gd name="connsiteX4546" fmla="*/ 4234 w 5219"/>
              <a:gd name="connsiteY4546" fmla="*/ 4234 w 5219"/>
              <a:gd name="connsiteX4547" fmla="*/ 4234 w 5219"/>
              <a:gd name="connsiteY4547" fmla="*/ 4234 w 5219"/>
              <a:gd name="connsiteX4548" fmla="*/ 4234 w 5219"/>
              <a:gd name="connsiteY4548" fmla="*/ 4234 w 5219"/>
              <a:gd name="connsiteX4549" fmla="*/ 4234 w 5219"/>
              <a:gd name="connsiteY4549" fmla="*/ 4234 w 5219"/>
              <a:gd name="connsiteX4550" fmla="*/ 4234 w 5219"/>
              <a:gd name="connsiteY4550" fmla="*/ 4234 w 5219"/>
              <a:gd name="connsiteX4551" fmla="*/ 4234 w 5219"/>
              <a:gd name="connsiteY4551" fmla="*/ 4234 w 5219"/>
              <a:gd name="connsiteX4552" fmla="*/ 4234 w 5219"/>
              <a:gd name="connsiteY4552" fmla="*/ 4234 w 5219"/>
              <a:gd name="connsiteX4553" fmla="*/ 4234 w 5219"/>
              <a:gd name="connsiteY4553" fmla="*/ 4234 w 5219"/>
              <a:gd name="connsiteX4554" fmla="*/ 4234 w 5219"/>
              <a:gd name="connsiteY4554" fmla="*/ 4234 w 5219"/>
              <a:gd name="connsiteX4555" fmla="*/ 4234 w 5219"/>
              <a:gd name="connsiteY4555" fmla="*/ 4234 w 5219"/>
              <a:gd name="connsiteX4556" fmla="*/ 4234 w 5219"/>
              <a:gd name="connsiteY4556" fmla="*/ 4234 w 5219"/>
              <a:gd name="connsiteX4557" fmla="*/ 4234 w 5219"/>
              <a:gd name="connsiteY4557" fmla="*/ 4234 w 5219"/>
              <a:gd name="connsiteX4558" fmla="*/ 4234 w 5219"/>
              <a:gd name="connsiteY4558" fmla="*/ 4234 w 5219"/>
              <a:gd name="connsiteX4559" fmla="*/ 4234 w 5219"/>
              <a:gd name="connsiteY4559" fmla="*/ 4234 w 5219"/>
              <a:gd name="connsiteX4560" fmla="*/ 4234 w 5219"/>
              <a:gd name="connsiteY4560" fmla="*/ 4234 w 5219"/>
              <a:gd name="connsiteX4561" fmla="*/ 4234 w 5219"/>
              <a:gd name="connsiteY4561" fmla="*/ 4234 w 5219"/>
              <a:gd name="connsiteX4562" fmla="*/ 4234 w 5219"/>
              <a:gd name="connsiteY4562" fmla="*/ 4234 w 5219"/>
              <a:gd name="connsiteX4563" fmla="*/ 4234 w 5219"/>
              <a:gd name="connsiteY4563" fmla="*/ 4234 w 5219"/>
              <a:gd name="connsiteX4564" fmla="*/ 4234 w 5219"/>
              <a:gd name="connsiteY4564" fmla="*/ 4234 w 5219"/>
              <a:gd name="connsiteX4565" fmla="*/ 4234 w 5219"/>
              <a:gd name="connsiteY4565" fmla="*/ 4234 w 5219"/>
              <a:gd name="connsiteX4566" fmla="*/ 4234 w 5219"/>
              <a:gd name="connsiteY4566" fmla="*/ 4234 w 5219"/>
              <a:gd name="connsiteX4567" fmla="*/ 4234 w 5219"/>
              <a:gd name="connsiteY4567" fmla="*/ 4234 w 5219"/>
              <a:gd name="connsiteX4568" fmla="*/ 4234 w 5219"/>
              <a:gd name="connsiteY4568" fmla="*/ 4234 w 5219"/>
              <a:gd name="connsiteX4569" fmla="*/ 4234 w 5219"/>
              <a:gd name="connsiteY4569" fmla="*/ 4234 w 5219"/>
              <a:gd name="connsiteX4570" fmla="*/ 4234 w 5219"/>
              <a:gd name="connsiteY4570" fmla="*/ 4234 w 5219"/>
              <a:gd name="connsiteX4571" fmla="*/ 4234 w 5219"/>
              <a:gd name="connsiteY4571" fmla="*/ 4234 w 5219"/>
              <a:gd name="connsiteX4572" fmla="*/ 4234 w 5219"/>
              <a:gd name="connsiteY4572" fmla="*/ 4234 w 5219"/>
              <a:gd name="connsiteX4573" fmla="*/ 4234 w 5219"/>
              <a:gd name="connsiteY4573" fmla="*/ 4234 w 5219"/>
              <a:gd name="connsiteX4574" fmla="*/ 4234 w 5219"/>
              <a:gd name="connsiteY4574" fmla="*/ 4234 w 5219"/>
              <a:gd name="connsiteX4575" fmla="*/ 4234 w 5219"/>
              <a:gd name="connsiteY4575" fmla="*/ 4234 w 5219"/>
              <a:gd name="connsiteX4576" fmla="*/ 4234 w 5219"/>
              <a:gd name="connsiteY4576" fmla="*/ 4234 w 5219"/>
              <a:gd name="connsiteX4577" fmla="*/ 4234 w 5219"/>
              <a:gd name="connsiteY4577" fmla="*/ 4234 w 5219"/>
              <a:gd name="connsiteX4578" fmla="*/ 4234 w 5219"/>
              <a:gd name="connsiteY4578" fmla="*/ 4234 w 5219"/>
              <a:gd name="connsiteX4579" fmla="*/ 4234 w 5219"/>
              <a:gd name="connsiteY4579" fmla="*/ 4234 w 5219"/>
              <a:gd name="connsiteX4580" fmla="*/ 4234 w 5219"/>
              <a:gd name="connsiteY4580" fmla="*/ 4234 w 5219"/>
              <a:gd name="connsiteX4581" fmla="*/ 4234 w 5219"/>
              <a:gd name="connsiteY4581" fmla="*/ 4234 w 5219"/>
              <a:gd name="connsiteX4582" fmla="*/ 4234 w 5219"/>
              <a:gd name="connsiteY4582" fmla="*/ 4234 w 5219"/>
              <a:gd name="connsiteX4583" fmla="*/ 4234 w 5219"/>
              <a:gd name="connsiteY4583" fmla="*/ 4234 w 5219"/>
              <a:gd name="connsiteX4584" fmla="*/ 4234 w 5219"/>
              <a:gd name="connsiteY4584" fmla="*/ 4234 w 5219"/>
              <a:gd name="connsiteX4585" fmla="*/ 4234 w 5219"/>
              <a:gd name="connsiteY4585" fmla="*/ 4234 w 5219"/>
              <a:gd name="connsiteX4586" fmla="*/ 4234 w 5219"/>
              <a:gd name="connsiteY4586" fmla="*/ 4234 w 5219"/>
              <a:gd name="connsiteX4587" fmla="*/ 4234 w 5219"/>
              <a:gd name="connsiteY4587" fmla="*/ 4234 w 5219"/>
              <a:gd name="connsiteX4588" fmla="*/ 4234 w 5219"/>
              <a:gd name="connsiteY4588" fmla="*/ 4234 w 5219"/>
              <a:gd name="connsiteX4589" fmla="*/ 4234 w 5219"/>
              <a:gd name="connsiteY4589" fmla="*/ 4234 w 5219"/>
              <a:gd name="connsiteX4590" fmla="*/ 4234 w 5219"/>
              <a:gd name="connsiteY4590" fmla="*/ 4234 w 5219"/>
              <a:gd name="connsiteX4591" fmla="*/ 4234 w 5219"/>
              <a:gd name="connsiteY4591" fmla="*/ 4234 w 5219"/>
              <a:gd name="connsiteX4592" fmla="*/ 4234 w 5219"/>
              <a:gd name="connsiteY4592" fmla="*/ 4234 w 5219"/>
              <a:gd name="connsiteX4593" fmla="*/ 4234 w 5219"/>
              <a:gd name="connsiteY4593" fmla="*/ 4234 w 5219"/>
              <a:gd name="connsiteX4594" fmla="*/ 4234 w 5219"/>
              <a:gd name="connsiteY4594" fmla="*/ 4234 w 5219"/>
              <a:gd name="connsiteX4595" fmla="*/ 4234 w 5219"/>
              <a:gd name="connsiteY4595" fmla="*/ 4234 w 5219"/>
              <a:gd name="connsiteX4596" fmla="*/ 4234 w 5219"/>
              <a:gd name="connsiteY4596" fmla="*/ 4234 w 5219"/>
              <a:gd name="connsiteX4597" fmla="*/ 4234 w 5219"/>
              <a:gd name="connsiteY4597" fmla="*/ 4234 w 5219"/>
              <a:gd name="connsiteX4598" fmla="*/ 4234 w 5219"/>
              <a:gd name="connsiteY4598" fmla="*/ 4234 w 5219"/>
              <a:gd name="connsiteX4599" fmla="*/ 4234 w 5219"/>
              <a:gd name="connsiteY4599" fmla="*/ 4234 w 5219"/>
              <a:gd name="connsiteX4600" fmla="*/ 4234 w 5219"/>
              <a:gd name="connsiteY4600" fmla="*/ 4234 w 5219"/>
              <a:gd name="connsiteX4601" fmla="*/ 4234 w 5219"/>
              <a:gd name="connsiteY4601" fmla="*/ 4234 w 5219"/>
              <a:gd name="connsiteX4602" fmla="*/ 4234 w 5219"/>
              <a:gd name="connsiteY4602" fmla="*/ 4234 w 5219"/>
              <a:gd name="connsiteX4603" fmla="*/ 4234 w 5219"/>
              <a:gd name="connsiteY4603" fmla="*/ 4234 w 5219"/>
              <a:gd name="connsiteX4604" fmla="*/ 4234 w 5219"/>
              <a:gd name="connsiteY4604" fmla="*/ 4234 w 5219"/>
              <a:gd name="connsiteX4605" fmla="*/ 4234 w 5219"/>
              <a:gd name="connsiteY4605" fmla="*/ 4234 w 5219"/>
              <a:gd name="connsiteX4606" fmla="*/ 4234 w 5219"/>
              <a:gd name="connsiteY4606" fmla="*/ 4234 w 5219"/>
              <a:gd name="connsiteX4607" fmla="*/ 4234 w 5219"/>
              <a:gd name="connsiteY4607" fmla="*/ 4234 w 5219"/>
              <a:gd name="connsiteX4608" fmla="*/ 4234 w 5219"/>
              <a:gd name="connsiteY4608" fmla="*/ 4234 w 5219"/>
              <a:gd name="connsiteX4609" fmla="*/ 4234 w 5219"/>
              <a:gd name="connsiteY4609" fmla="*/ 4234 w 5219"/>
              <a:gd name="connsiteX4610" fmla="*/ 4234 w 5219"/>
              <a:gd name="connsiteY4610" fmla="*/ 4234 w 5219"/>
              <a:gd name="connsiteX4611" fmla="*/ 4234 w 5219"/>
              <a:gd name="connsiteY4611" fmla="*/ 4234 w 5219"/>
              <a:gd name="connsiteX4612" fmla="*/ 4234 w 5219"/>
              <a:gd name="connsiteY4612" fmla="*/ 4234 w 5219"/>
              <a:gd name="connsiteX4613" fmla="*/ 4234 w 5219"/>
              <a:gd name="connsiteY4613" fmla="*/ 4234 w 5219"/>
              <a:gd name="connsiteX4614" fmla="*/ 4234 w 5219"/>
              <a:gd name="connsiteY4614" fmla="*/ 4234 w 5219"/>
              <a:gd name="connsiteX4615" fmla="*/ 4234 w 5219"/>
              <a:gd name="connsiteY4615" fmla="*/ 4234 w 5219"/>
              <a:gd name="connsiteX4616" fmla="*/ 4234 w 5219"/>
              <a:gd name="connsiteY4616" fmla="*/ 4234 w 5219"/>
              <a:gd name="connsiteX4617" fmla="*/ 4234 w 5219"/>
              <a:gd name="connsiteY4617" fmla="*/ 4234 w 5219"/>
              <a:gd name="connsiteX4618" fmla="*/ 4234 w 5219"/>
              <a:gd name="connsiteY4618" fmla="*/ 4234 w 5219"/>
              <a:gd name="connsiteX4619" fmla="*/ 4234 w 5219"/>
              <a:gd name="connsiteY4619" fmla="*/ 4234 w 5219"/>
              <a:gd name="connsiteX4620" fmla="*/ 4234 w 5219"/>
              <a:gd name="connsiteY4620" fmla="*/ 4234 w 5219"/>
              <a:gd name="connsiteX4621" fmla="*/ 4234 w 5219"/>
              <a:gd name="connsiteY4621" fmla="*/ 4234 w 5219"/>
              <a:gd name="connsiteX4622" fmla="*/ 4234 w 5219"/>
              <a:gd name="connsiteY4622" fmla="*/ 4234 w 5219"/>
              <a:gd name="connsiteX4623" fmla="*/ 4234 w 5219"/>
              <a:gd name="connsiteY4623" fmla="*/ 4234 w 5219"/>
              <a:gd name="connsiteX4624" fmla="*/ 4234 w 5219"/>
              <a:gd name="connsiteY4624" fmla="*/ 4234 w 5219"/>
              <a:gd name="connsiteX4625" fmla="*/ 4234 w 5219"/>
              <a:gd name="connsiteY4625" fmla="*/ 4234 w 5219"/>
              <a:gd name="connsiteX4626" fmla="*/ 4234 w 5219"/>
              <a:gd name="connsiteY4626" fmla="*/ 4234 w 5219"/>
              <a:gd name="connsiteX4627" fmla="*/ 4234 w 5219"/>
              <a:gd name="connsiteY4627" fmla="*/ 4234 w 5219"/>
              <a:gd name="connsiteX4628" fmla="*/ 4234 w 5219"/>
              <a:gd name="connsiteY4628" fmla="*/ 4234 w 5219"/>
              <a:gd name="connsiteX4629" fmla="*/ 4234 w 5219"/>
              <a:gd name="connsiteY4629" fmla="*/ 4234 w 5219"/>
              <a:gd name="connsiteX4630" fmla="*/ 4234 w 5219"/>
              <a:gd name="connsiteY4630" fmla="*/ 4234 w 5219"/>
              <a:gd name="connsiteX4631" fmla="*/ 4234 w 5219"/>
              <a:gd name="connsiteY4631" fmla="*/ 4234 w 5219"/>
              <a:gd name="connsiteX4632" fmla="*/ 4234 w 5219"/>
              <a:gd name="connsiteY4632" fmla="*/ 4234 w 5219"/>
              <a:gd name="connsiteX4633" fmla="*/ 4234 w 5219"/>
              <a:gd name="connsiteY4633" fmla="*/ 4234 w 5219"/>
              <a:gd name="connsiteX4634" fmla="*/ 4234 w 5219"/>
              <a:gd name="connsiteY4634" fmla="*/ 4234 w 5219"/>
              <a:gd name="connsiteX4635" fmla="*/ 4234 w 5219"/>
              <a:gd name="connsiteY4635" fmla="*/ 4234 w 5219"/>
              <a:gd name="connsiteX4636" fmla="*/ 4234 w 5219"/>
              <a:gd name="connsiteY4636" fmla="*/ 4234 w 5219"/>
              <a:gd name="connsiteX4637" fmla="*/ 4234 w 5219"/>
              <a:gd name="connsiteY4637" fmla="*/ 4234 w 5219"/>
              <a:gd name="connsiteX4638" fmla="*/ 4234 w 5219"/>
              <a:gd name="connsiteY4638" fmla="*/ 4234 w 5219"/>
              <a:gd name="connsiteX4639" fmla="*/ 4234 w 5219"/>
              <a:gd name="connsiteY4639" fmla="*/ 4234 w 5219"/>
              <a:gd name="connsiteX4640" fmla="*/ 4234 w 5219"/>
              <a:gd name="connsiteY4640" fmla="*/ 4234 w 5219"/>
              <a:gd name="connsiteX4641" fmla="*/ 4234 w 5219"/>
              <a:gd name="connsiteY4641" fmla="*/ 4234 w 5219"/>
              <a:gd name="connsiteX4642" fmla="*/ 4234 w 5219"/>
              <a:gd name="connsiteY4642" fmla="*/ 4234 w 5219"/>
              <a:gd name="connsiteX4643" fmla="*/ 4234 w 5219"/>
              <a:gd name="connsiteY4643" fmla="*/ 4234 w 5219"/>
              <a:gd name="connsiteX4644" fmla="*/ 4234 w 5219"/>
              <a:gd name="connsiteY4644" fmla="*/ 4234 w 5219"/>
              <a:gd name="connsiteX4645" fmla="*/ 4234 w 5219"/>
              <a:gd name="connsiteY4645" fmla="*/ 4234 w 5219"/>
              <a:gd name="connsiteX4646" fmla="*/ 4234 w 5219"/>
              <a:gd name="connsiteY4646" fmla="*/ 4234 w 5219"/>
              <a:gd name="connsiteX4647" fmla="*/ 4234 w 5219"/>
              <a:gd name="connsiteY4647" fmla="*/ 4234 w 5219"/>
              <a:gd name="connsiteX4648" fmla="*/ 4234 w 5219"/>
              <a:gd name="connsiteY4648" fmla="*/ 4234 w 5219"/>
              <a:gd name="connsiteX4649" fmla="*/ 4234 w 5219"/>
              <a:gd name="connsiteY4649" fmla="*/ 4234 w 5219"/>
              <a:gd name="connsiteX4650" fmla="*/ 4234 w 5219"/>
              <a:gd name="connsiteY4650" fmla="*/ 4234 w 5219"/>
              <a:gd name="connsiteX4651" fmla="*/ 4234 w 5219"/>
              <a:gd name="connsiteY4651" fmla="*/ 4234 w 5219"/>
              <a:gd name="connsiteX4652" fmla="*/ 4234 w 5219"/>
              <a:gd name="connsiteY4652" fmla="*/ 4234 w 5219"/>
              <a:gd name="connsiteX4653" fmla="*/ 4234 w 5219"/>
              <a:gd name="connsiteY4653" fmla="*/ 4234 w 5219"/>
              <a:gd name="connsiteX4654" fmla="*/ 4234 w 5219"/>
              <a:gd name="connsiteY4654" fmla="*/ 4234 w 5219"/>
              <a:gd name="connsiteX4655" fmla="*/ 4234 w 5219"/>
              <a:gd name="connsiteY4655" fmla="*/ 4234 w 5219"/>
              <a:gd name="connsiteX4656" fmla="*/ 4234 w 5219"/>
              <a:gd name="connsiteY4656" fmla="*/ 4234 w 5219"/>
              <a:gd name="connsiteX4657" fmla="*/ 4234 w 5219"/>
              <a:gd name="connsiteY4657" fmla="*/ 4234 w 5219"/>
              <a:gd name="connsiteX4658" fmla="*/ 4234 w 5219"/>
              <a:gd name="connsiteY4658" fmla="*/ 4234 w 5219"/>
              <a:gd name="connsiteX4659" fmla="*/ 4234 w 5219"/>
              <a:gd name="connsiteY4659" fmla="*/ 4234 w 5219"/>
              <a:gd name="connsiteX4660" fmla="*/ 4234 w 5219"/>
              <a:gd name="connsiteY4660" fmla="*/ 4234 w 5219"/>
              <a:gd name="connsiteX4661" fmla="*/ 4234 w 5219"/>
              <a:gd name="connsiteY4661" fmla="*/ 4234 w 5219"/>
              <a:gd name="connsiteX4662" fmla="*/ 4234 w 5219"/>
              <a:gd name="connsiteY4662" fmla="*/ 4234 w 5219"/>
              <a:gd name="connsiteX4663" fmla="*/ 4234 w 5219"/>
              <a:gd name="connsiteY4663" fmla="*/ 4234 w 5219"/>
              <a:gd name="connsiteX4664" fmla="*/ 4234 w 5219"/>
              <a:gd name="connsiteY4664" fmla="*/ 4234 w 5219"/>
              <a:gd name="connsiteX4665" fmla="*/ 4234 w 5219"/>
              <a:gd name="connsiteY4665" fmla="*/ 4234 w 5219"/>
              <a:gd name="connsiteX4666" fmla="*/ 4234 w 5219"/>
              <a:gd name="connsiteY4666" fmla="*/ 4234 w 5219"/>
              <a:gd name="connsiteX4667" fmla="*/ 4234 w 5219"/>
              <a:gd name="connsiteY4667" fmla="*/ 4234 w 5219"/>
              <a:gd name="connsiteX4668" fmla="*/ 4234 w 5219"/>
              <a:gd name="connsiteY4668" fmla="*/ 4234 w 5219"/>
              <a:gd name="connsiteX4669" fmla="*/ 4234 w 5219"/>
              <a:gd name="connsiteY4669" fmla="*/ 4234 w 5219"/>
              <a:gd name="connsiteX4670" fmla="*/ 4234 w 5219"/>
              <a:gd name="connsiteY4670" fmla="*/ 4234 w 5219"/>
              <a:gd name="connsiteX4671" fmla="*/ 4234 w 5219"/>
              <a:gd name="connsiteY4671" fmla="*/ 4234 w 5219"/>
              <a:gd name="connsiteX4672" fmla="*/ 4234 w 5219"/>
              <a:gd name="connsiteY4672" fmla="*/ 4234 w 5219"/>
              <a:gd name="connsiteX4673" fmla="*/ 4234 w 5219"/>
              <a:gd name="connsiteY4673" fmla="*/ 4234 w 5219"/>
              <a:gd name="connsiteX4674" fmla="*/ 4234 w 5219"/>
              <a:gd name="connsiteY4674" fmla="*/ 4234 w 5219"/>
              <a:gd name="connsiteX4675" fmla="*/ 4234 w 5219"/>
              <a:gd name="connsiteY4675" fmla="*/ 4234 w 5219"/>
              <a:gd name="connsiteX4676" fmla="*/ 4234 w 5219"/>
              <a:gd name="connsiteY4676" fmla="*/ 4234 w 5219"/>
              <a:gd name="connsiteX4677" fmla="*/ 4234 w 5219"/>
              <a:gd name="connsiteY4677" fmla="*/ 4234 w 5219"/>
              <a:gd name="connsiteX4678" fmla="*/ 4234 w 5219"/>
              <a:gd name="connsiteY4678" fmla="*/ 4234 w 5219"/>
              <a:gd name="connsiteX4679" fmla="*/ 4234 w 5219"/>
              <a:gd name="connsiteY4679" fmla="*/ 4234 w 5219"/>
              <a:gd name="connsiteX4680" fmla="*/ 4234 w 5219"/>
              <a:gd name="connsiteY4680" fmla="*/ 4234 w 5219"/>
              <a:gd name="connsiteX4681" fmla="*/ 4234 w 5219"/>
              <a:gd name="connsiteY4681" fmla="*/ 4234 w 5219"/>
              <a:gd name="connsiteX4682" fmla="*/ 4234 w 5219"/>
              <a:gd name="connsiteY4682" fmla="*/ 4234 w 5219"/>
              <a:gd name="connsiteX4683" fmla="*/ 4234 w 5219"/>
              <a:gd name="connsiteY4683" fmla="*/ 4234 w 5219"/>
              <a:gd name="connsiteX4684" fmla="*/ 4234 w 5219"/>
              <a:gd name="connsiteY4684" fmla="*/ 4234 w 5219"/>
              <a:gd name="connsiteX4685" fmla="*/ 4234 w 5219"/>
              <a:gd name="connsiteY4685" fmla="*/ 4234 w 5219"/>
              <a:gd name="connsiteX4686" fmla="*/ 4234 w 5219"/>
              <a:gd name="connsiteY4686" fmla="*/ 4234 w 5219"/>
              <a:gd name="connsiteX4687" fmla="*/ 4234 w 5219"/>
              <a:gd name="connsiteY4687" fmla="*/ 4234 w 5219"/>
              <a:gd name="connsiteX4688" fmla="*/ 4234 w 5219"/>
              <a:gd name="connsiteY4688" fmla="*/ 4234 w 5219"/>
              <a:gd name="connsiteX4689" fmla="*/ 4234 w 5219"/>
              <a:gd name="connsiteY4689" fmla="*/ 4234 w 5219"/>
              <a:gd name="connsiteX4690" fmla="*/ 4234 w 5219"/>
              <a:gd name="connsiteY4690" fmla="*/ 4234 w 5219"/>
              <a:gd name="connsiteX4691" fmla="*/ 4234 w 5219"/>
              <a:gd name="connsiteY4691" fmla="*/ 4234 w 5219"/>
              <a:gd name="connsiteX4692" fmla="*/ 4234 w 5219"/>
              <a:gd name="connsiteY4692" fmla="*/ 4234 w 5219"/>
              <a:gd name="connsiteX4693" fmla="*/ 4234 w 5219"/>
              <a:gd name="connsiteY4693" fmla="*/ 4234 w 5219"/>
              <a:gd name="connsiteX4694" fmla="*/ 4234 w 5219"/>
              <a:gd name="connsiteY4694" fmla="*/ 4234 w 5219"/>
              <a:gd name="connsiteX4695" fmla="*/ 4234 w 5219"/>
              <a:gd name="connsiteY4695" fmla="*/ 4234 w 5219"/>
              <a:gd name="connsiteX4696" fmla="*/ 4234 w 5219"/>
              <a:gd name="connsiteY4696" fmla="*/ 4234 w 5219"/>
              <a:gd name="connsiteX4697" fmla="*/ 4234 w 5219"/>
              <a:gd name="connsiteY4697" fmla="*/ 4234 w 5219"/>
              <a:gd name="connsiteX4698" fmla="*/ 4234 w 5219"/>
              <a:gd name="connsiteY4698" fmla="*/ 4234 w 5219"/>
              <a:gd name="connsiteX4699" fmla="*/ 4234 w 5219"/>
              <a:gd name="connsiteY4699" fmla="*/ 4234 w 5219"/>
              <a:gd name="connsiteX4700" fmla="*/ 4234 w 5219"/>
              <a:gd name="connsiteY4700" fmla="*/ 4234 w 5219"/>
              <a:gd name="connsiteX4701" fmla="*/ 4234 w 5219"/>
              <a:gd name="connsiteY4701" fmla="*/ 4234 w 5219"/>
              <a:gd name="connsiteX4702" fmla="*/ 4234 w 5219"/>
              <a:gd name="connsiteY4702" fmla="*/ 4234 w 5219"/>
              <a:gd name="connsiteX4703" fmla="*/ 4234 w 5219"/>
              <a:gd name="connsiteY4703" fmla="*/ 4234 w 5219"/>
              <a:gd name="connsiteX4704" fmla="*/ 4234 w 5219"/>
              <a:gd name="connsiteY4704" fmla="*/ 4234 w 5219"/>
              <a:gd name="connsiteX4705" fmla="*/ 4234 w 5219"/>
              <a:gd name="connsiteY4705" fmla="*/ 4234 w 5219"/>
              <a:gd name="connsiteX4706" fmla="*/ 4234 w 5219"/>
              <a:gd name="connsiteY4706" fmla="*/ 4234 w 5219"/>
              <a:gd name="connsiteX4707" fmla="*/ 4234 w 5219"/>
              <a:gd name="connsiteY4707" fmla="*/ 4234 w 5219"/>
              <a:gd name="connsiteX4708" fmla="*/ 4234 w 5219"/>
              <a:gd name="connsiteY4708" fmla="*/ 4234 w 5219"/>
              <a:gd name="connsiteX4709" fmla="*/ 4234 w 5219"/>
              <a:gd name="connsiteY4709" fmla="*/ 4234 w 5219"/>
              <a:gd name="connsiteX4710" fmla="*/ 4234 w 5219"/>
              <a:gd name="connsiteY4710" fmla="*/ 4234 w 5219"/>
              <a:gd name="connsiteX4711" fmla="*/ 4234 w 5219"/>
              <a:gd name="connsiteY4711" fmla="*/ 4234 w 5219"/>
              <a:gd name="connsiteX4712" fmla="*/ 4234 w 5219"/>
              <a:gd name="connsiteY4712" fmla="*/ 4234 w 5219"/>
              <a:gd name="connsiteX4713" fmla="*/ 4234 w 5219"/>
              <a:gd name="connsiteY4713" fmla="*/ 4234 w 5219"/>
              <a:gd name="connsiteX4714" fmla="*/ 4234 w 5219"/>
              <a:gd name="connsiteY4714" fmla="*/ 4234 w 5219"/>
              <a:gd name="connsiteX4715" fmla="*/ 4234 w 5219"/>
              <a:gd name="connsiteY4715" fmla="*/ 4234 w 5219"/>
              <a:gd name="connsiteX4716" fmla="*/ 4234 w 5219"/>
              <a:gd name="connsiteY4716" fmla="*/ 4234 w 5219"/>
              <a:gd name="connsiteX4717" fmla="*/ 4234 w 5219"/>
              <a:gd name="connsiteY4717" fmla="*/ 4234 w 5219"/>
              <a:gd name="connsiteX4718" fmla="*/ 4234 w 5219"/>
              <a:gd name="connsiteY4718" fmla="*/ 4234 w 5219"/>
              <a:gd name="connsiteX4719" fmla="*/ 4234 w 5219"/>
              <a:gd name="connsiteY4719" fmla="*/ 4234 w 5219"/>
              <a:gd name="connsiteX4720" fmla="*/ 4234 w 5219"/>
              <a:gd name="connsiteY4720" fmla="*/ 4234 w 5219"/>
              <a:gd name="connsiteX4721" fmla="*/ 4234 w 5219"/>
              <a:gd name="connsiteY4721" fmla="*/ 4234 w 5219"/>
              <a:gd name="connsiteX4722" fmla="*/ 4234 w 5219"/>
              <a:gd name="connsiteY4722" fmla="*/ 4234 w 5219"/>
              <a:gd name="connsiteX4723" fmla="*/ 4234 w 5219"/>
              <a:gd name="connsiteY4723" fmla="*/ 4234 w 5219"/>
              <a:gd name="connsiteX4724" fmla="*/ 4234 w 5219"/>
              <a:gd name="connsiteY4724" fmla="*/ 4234 w 5219"/>
              <a:gd name="connsiteX4725" fmla="*/ 4234 w 5219"/>
              <a:gd name="connsiteY4725" fmla="*/ 4234 w 5219"/>
              <a:gd name="connsiteX4726" fmla="*/ 4234 w 5219"/>
              <a:gd name="connsiteY4726" fmla="*/ 4234 w 5219"/>
              <a:gd name="connsiteX4727" fmla="*/ 4234 w 5219"/>
              <a:gd name="connsiteY4727" fmla="*/ 4234 w 5219"/>
              <a:gd name="connsiteX4728" fmla="*/ 4234 w 5219"/>
              <a:gd name="connsiteY4728" fmla="*/ 4234 w 5219"/>
              <a:gd name="connsiteX4729" fmla="*/ 4234 w 5219"/>
              <a:gd name="connsiteY4729" fmla="*/ 4234 w 5219"/>
              <a:gd name="connsiteX4730" fmla="*/ 4234 w 5219"/>
              <a:gd name="connsiteY4730" fmla="*/ 4234 w 5219"/>
              <a:gd name="connsiteX4731" fmla="*/ 4234 w 5219"/>
              <a:gd name="connsiteY4731" fmla="*/ 4234 w 5219"/>
              <a:gd name="connsiteX4732" fmla="*/ 4234 w 5219"/>
              <a:gd name="connsiteY4732" fmla="*/ 4234 w 5219"/>
              <a:gd name="connsiteX4733" fmla="*/ 4234 w 5219"/>
              <a:gd name="connsiteY4733" fmla="*/ 4234 w 5219"/>
              <a:gd name="connsiteX4734" fmla="*/ 4234 w 5219"/>
              <a:gd name="connsiteY4734" fmla="*/ 4234 w 5219"/>
              <a:gd name="connsiteX4735" fmla="*/ 4234 w 5219"/>
              <a:gd name="connsiteY4735" fmla="*/ 4234 w 5219"/>
              <a:gd name="connsiteX4736" fmla="*/ 4234 w 5219"/>
              <a:gd name="connsiteY4736" fmla="*/ 4234 w 5219"/>
              <a:gd name="connsiteX4737" fmla="*/ 4234 w 5219"/>
              <a:gd name="connsiteY4737" fmla="*/ 4234 w 5219"/>
              <a:gd name="connsiteX4738" fmla="*/ 4234 w 5219"/>
              <a:gd name="connsiteY4738" fmla="*/ 4234 w 5219"/>
              <a:gd name="connsiteX4739" fmla="*/ 4234 w 5219"/>
              <a:gd name="connsiteY4739" fmla="*/ 4234 w 5219"/>
              <a:gd name="connsiteX4740" fmla="*/ 4234 w 5219"/>
              <a:gd name="connsiteY4740" fmla="*/ 4234 w 5219"/>
              <a:gd name="connsiteX4741" fmla="*/ 4234 w 5219"/>
              <a:gd name="connsiteY4741" fmla="*/ 4234 w 5219"/>
              <a:gd name="connsiteX4742" fmla="*/ 4234 w 5219"/>
              <a:gd name="connsiteY4742" fmla="*/ 4234 w 5219"/>
              <a:gd name="connsiteX4743" fmla="*/ 4234 w 5219"/>
              <a:gd name="connsiteY4743" fmla="*/ 4234 w 5219"/>
              <a:gd name="connsiteX4744" fmla="*/ 4234 w 5219"/>
              <a:gd name="connsiteY4744" fmla="*/ 4234 w 5219"/>
              <a:gd name="connsiteX4745" fmla="*/ 4234 w 5219"/>
              <a:gd name="connsiteY4745" fmla="*/ 4234 w 5219"/>
              <a:gd name="connsiteX4746" fmla="*/ 4234 w 5219"/>
              <a:gd name="connsiteY4746" fmla="*/ 4234 w 5219"/>
              <a:gd name="connsiteX4747" fmla="*/ 4234 w 5219"/>
              <a:gd name="connsiteY4747" fmla="*/ 4234 w 5219"/>
              <a:gd name="connsiteX4748" fmla="*/ 4234 w 5219"/>
              <a:gd name="connsiteY4748" fmla="*/ 4234 w 5219"/>
              <a:gd name="connsiteX4749" fmla="*/ 4234 w 5219"/>
              <a:gd name="connsiteY4749" fmla="*/ 4234 w 5219"/>
              <a:gd name="connsiteX4750" fmla="*/ 4234 w 5219"/>
              <a:gd name="connsiteY4750" fmla="*/ 4234 w 5219"/>
              <a:gd name="connsiteX4751" fmla="*/ 4234 w 5219"/>
              <a:gd name="connsiteY4751" fmla="*/ 4234 w 5219"/>
              <a:gd name="connsiteX4752" fmla="*/ 4234 w 5219"/>
              <a:gd name="connsiteY4752" fmla="*/ 4234 w 5219"/>
              <a:gd name="connsiteX4753" fmla="*/ 4234 w 5219"/>
              <a:gd name="connsiteY4753" fmla="*/ 4234 w 5219"/>
              <a:gd name="connsiteX4754" fmla="*/ 4234 w 5219"/>
              <a:gd name="connsiteY4754" fmla="*/ 4234 w 5219"/>
              <a:gd name="connsiteX4755" fmla="*/ 4234 w 5219"/>
              <a:gd name="connsiteY4755" fmla="*/ 4234 w 5219"/>
              <a:gd name="connsiteX4756" fmla="*/ 4234 w 5219"/>
              <a:gd name="connsiteY4756" fmla="*/ 4234 w 5219"/>
              <a:gd name="connsiteX4757" fmla="*/ 4234 w 5219"/>
              <a:gd name="connsiteY4757" fmla="*/ 4234 w 5219"/>
              <a:gd name="connsiteX4758" fmla="*/ 4234 w 5219"/>
              <a:gd name="connsiteY4758" fmla="*/ 4234 w 5219"/>
              <a:gd name="connsiteX4759" fmla="*/ 4234 w 5219"/>
              <a:gd name="connsiteY4759" fmla="*/ 4234 w 5219"/>
              <a:gd name="connsiteX4760" fmla="*/ 4234 w 5219"/>
              <a:gd name="connsiteY4760" fmla="*/ 4234 w 5219"/>
              <a:gd name="connsiteX4761" fmla="*/ 4234 w 5219"/>
              <a:gd name="connsiteY4761" fmla="*/ 4234 w 5219"/>
              <a:gd name="connsiteX4762" fmla="*/ 4234 w 5219"/>
              <a:gd name="connsiteY4762" fmla="*/ 4234 w 5219"/>
              <a:gd name="connsiteX4763" fmla="*/ 4234 w 5219"/>
              <a:gd name="connsiteY4763" fmla="*/ 4234 w 5219"/>
              <a:gd name="connsiteX4764" fmla="*/ 4234 w 5219"/>
              <a:gd name="connsiteY4764" fmla="*/ 4234 w 5219"/>
              <a:gd name="connsiteX4765" fmla="*/ 4234 w 5219"/>
              <a:gd name="connsiteY4765" fmla="*/ 4234 w 5219"/>
              <a:gd name="connsiteX4766" fmla="*/ 4234 w 5219"/>
              <a:gd name="connsiteY4766" fmla="*/ 4234 w 5219"/>
              <a:gd name="connsiteX4767" fmla="*/ 4234 w 5219"/>
              <a:gd name="connsiteY4767" fmla="*/ 4234 w 5219"/>
              <a:gd name="connsiteX4768" fmla="*/ 4234 w 5219"/>
              <a:gd name="connsiteY4768" fmla="*/ 4234 w 5219"/>
              <a:gd name="connsiteX4769" fmla="*/ 4234 w 5219"/>
              <a:gd name="connsiteY4769" fmla="*/ 4234 w 5219"/>
              <a:gd name="connsiteX4770" fmla="*/ 4234 w 5219"/>
              <a:gd name="connsiteY4770" fmla="*/ 4234 w 5219"/>
              <a:gd name="connsiteX4771" fmla="*/ 4234 w 5219"/>
              <a:gd name="connsiteY4771" fmla="*/ 4234 w 5219"/>
              <a:gd name="connsiteX4772" fmla="*/ 4234 w 5219"/>
              <a:gd name="connsiteY4772" fmla="*/ 4234 w 5219"/>
              <a:gd name="connsiteX4773" fmla="*/ 4234 w 5219"/>
              <a:gd name="connsiteY4773" fmla="*/ 4234 w 5219"/>
              <a:gd name="connsiteX4774" fmla="*/ 4234 w 5219"/>
              <a:gd name="connsiteY4774" fmla="*/ 4234 w 5219"/>
              <a:gd name="connsiteX4775" fmla="*/ 4234 w 5219"/>
              <a:gd name="connsiteY4775" fmla="*/ 4234 w 5219"/>
              <a:gd name="connsiteX4776" fmla="*/ 4234 w 5219"/>
              <a:gd name="connsiteY4776" fmla="*/ 4234 w 5219"/>
              <a:gd name="connsiteX4777" fmla="*/ 4234 w 5219"/>
              <a:gd name="connsiteY4777" fmla="*/ 4234 w 5219"/>
              <a:gd name="connsiteX4778" fmla="*/ 4234 w 5219"/>
              <a:gd name="connsiteY4778" fmla="*/ 4234 w 5219"/>
              <a:gd name="connsiteX4779" fmla="*/ 4234 w 5219"/>
              <a:gd name="connsiteY4779" fmla="*/ 4234 w 5219"/>
              <a:gd name="connsiteX4780" fmla="*/ 4234 w 5219"/>
              <a:gd name="connsiteY4780" fmla="*/ 4234 w 5219"/>
              <a:gd name="connsiteX4781" fmla="*/ 4234 w 5219"/>
              <a:gd name="connsiteY4781" fmla="*/ 4234 w 5219"/>
              <a:gd name="connsiteX4782" fmla="*/ 4234 w 5219"/>
              <a:gd name="connsiteY4782" fmla="*/ 4234 w 5219"/>
              <a:gd name="connsiteX4783" fmla="*/ 4234 w 5219"/>
              <a:gd name="connsiteY4783" fmla="*/ 4234 w 5219"/>
              <a:gd name="connsiteX4784" fmla="*/ 4234 w 5219"/>
              <a:gd name="connsiteY4784" fmla="*/ 4234 w 5219"/>
              <a:gd name="connsiteX4785" fmla="*/ 4234 w 5219"/>
              <a:gd name="connsiteY4785" fmla="*/ 4234 w 5219"/>
              <a:gd name="connsiteX4786" fmla="*/ 4234 w 5219"/>
              <a:gd name="connsiteY4786" fmla="*/ 4234 w 5219"/>
              <a:gd name="connsiteX4787" fmla="*/ 4234 w 5219"/>
              <a:gd name="connsiteY4787" fmla="*/ 4234 w 5219"/>
              <a:gd name="connsiteX4788" fmla="*/ 4234 w 5219"/>
              <a:gd name="connsiteY4788" fmla="*/ 4234 w 5219"/>
              <a:gd name="connsiteX4789" fmla="*/ 4234 w 5219"/>
              <a:gd name="connsiteY4789" fmla="*/ 4234 w 5219"/>
              <a:gd name="connsiteX4790" fmla="*/ 4234 w 5219"/>
              <a:gd name="connsiteY4790" fmla="*/ 4234 w 5219"/>
              <a:gd name="connsiteX4791" fmla="*/ 4234 w 5219"/>
              <a:gd name="connsiteY4791" fmla="*/ 4234 w 5219"/>
              <a:gd name="connsiteX4792" fmla="*/ 4234 w 5219"/>
              <a:gd name="connsiteY4792" fmla="*/ 4234 w 5219"/>
              <a:gd name="connsiteX4793" fmla="*/ 4234 w 5219"/>
              <a:gd name="connsiteY4793" fmla="*/ 4234 w 5219"/>
              <a:gd name="connsiteX4794" fmla="*/ 4234 w 5219"/>
              <a:gd name="connsiteY4794" fmla="*/ 4234 w 5219"/>
              <a:gd name="connsiteX4795" fmla="*/ 4234 w 5219"/>
              <a:gd name="connsiteY4795" fmla="*/ 4234 w 5219"/>
              <a:gd name="connsiteX4796" fmla="*/ 4234 w 5219"/>
              <a:gd name="connsiteY4796" fmla="*/ 4234 w 5219"/>
              <a:gd name="connsiteX4797" fmla="*/ 4234 w 5219"/>
              <a:gd name="connsiteY4797" fmla="*/ 4234 w 5219"/>
              <a:gd name="connsiteX4798" fmla="*/ 4234 w 5219"/>
              <a:gd name="connsiteY4798" fmla="*/ 4234 w 5219"/>
              <a:gd name="connsiteX4799" fmla="*/ 4234 w 5219"/>
              <a:gd name="connsiteY4799" fmla="*/ 4234 w 5219"/>
              <a:gd name="connsiteX4800" fmla="*/ 4234 w 5219"/>
              <a:gd name="connsiteY4800" fmla="*/ 4234 w 5219"/>
              <a:gd name="connsiteX4801" fmla="*/ 4234 w 5219"/>
              <a:gd name="connsiteY4801" fmla="*/ 4234 w 5219"/>
              <a:gd name="connsiteX4802" fmla="*/ 4234 w 5219"/>
              <a:gd name="connsiteY4802" fmla="*/ 4234 w 5219"/>
              <a:gd name="connsiteX4803" fmla="*/ 4234 w 5219"/>
              <a:gd name="connsiteY4803" fmla="*/ 4234 w 5219"/>
              <a:gd name="connsiteX4804" fmla="*/ 4234 w 5219"/>
              <a:gd name="connsiteY4804" fmla="*/ 4234 w 5219"/>
              <a:gd name="connsiteX4805" fmla="*/ 4234 w 5219"/>
              <a:gd name="connsiteY4805" fmla="*/ 4234 w 5219"/>
              <a:gd name="connsiteX4806" fmla="*/ 4234 w 5219"/>
              <a:gd name="connsiteY4806" fmla="*/ 4234 w 5219"/>
              <a:gd name="connsiteX4807" fmla="*/ 4234 w 5219"/>
              <a:gd name="connsiteY4807" fmla="*/ 4234 w 5219"/>
              <a:gd name="connsiteX4808" fmla="*/ 4234 w 5219"/>
              <a:gd name="connsiteY4808" fmla="*/ 4234 w 5219"/>
              <a:gd name="connsiteX4809" fmla="*/ 4234 w 5219"/>
              <a:gd name="connsiteY4809" fmla="*/ 4234 w 5219"/>
              <a:gd name="connsiteX4810" fmla="*/ 4234 w 5219"/>
              <a:gd name="connsiteY4810" fmla="*/ 4234 w 5219"/>
              <a:gd name="connsiteX4811" fmla="*/ 4234 w 5219"/>
              <a:gd name="connsiteY4811" fmla="*/ 4234 w 5219"/>
              <a:gd name="connsiteX4812" fmla="*/ 4234 w 5219"/>
              <a:gd name="connsiteY4812" fmla="*/ 4234 w 5219"/>
              <a:gd name="connsiteX4813" fmla="*/ 4234 w 5219"/>
              <a:gd name="connsiteY4813" fmla="*/ 4234 w 5219"/>
              <a:gd name="connsiteX4814" fmla="*/ 4234 w 5219"/>
              <a:gd name="connsiteY4814" fmla="*/ 4234 w 5219"/>
              <a:gd name="connsiteX4815" fmla="*/ 4234 w 5219"/>
              <a:gd name="connsiteY4815" fmla="*/ 4234 w 5219"/>
              <a:gd name="connsiteX4816" fmla="*/ 4234 w 5219"/>
              <a:gd name="connsiteY4816" fmla="*/ 4234 w 5219"/>
              <a:gd name="connsiteX4817" fmla="*/ 4234 w 5219"/>
              <a:gd name="connsiteY4817" fmla="*/ 4234 w 5219"/>
              <a:gd name="connsiteX4818" fmla="*/ 4234 w 5219"/>
              <a:gd name="connsiteY4818" fmla="*/ 4234 w 5219"/>
              <a:gd name="connsiteX4819" fmla="*/ 4234 w 5219"/>
              <a:gd name="connsiteY4819" fmla="*/ 4234 w 5219"/>
              <a:gd name="connsiteX4820" fmla="*/ 4234 w 5219"/>
              <a:gd name="connsiteY4820" fmla="*/ 4234 w 5219"/>
              <a:gd name="connsiteX4821" fmla="*/ 4234 w 5219"/>
              <a:gd name="connsiteY4821" fmla="*/ 4234 w 5219"/>
              <a:gd name="connsiteX4822" fmla="*/ 4234 w 5219"/>
              <a:gd name="connsiteY4822" fmla="*/ 4234 w 5219"/>
              <a:gd name="connsiteX4823" fmla="*/ 4234 w 5219"/>
              <a:gd name="connsiteY4823" fmla="*/ 4234 w 5219"/>
              <a:gd name="connsiteX4824" fmla="*/ 4234 w 5219"/>
              <a:gd name="connsiteY4824" fmla="*/ 4234 w 5219"/>
              <a:gd name="connsiteX4825" fmla="*/ 4234 w 5219"/>
              <a:gd name="connsiteY4825" fmla="*/ 4234 w 5219"/>
              <a:gd name="connsiteX4826" fmla="*/ 4234 w 5219"/>
              <a:gd name="connsiteY4826" fmla="*/ 4234 w 5219"/>
              <a:gd name="connsiteX4827" fmla="*/ 4234 w 5219"/>
              <a:gd name="connsiteY4827" fmla="*/ 4234 w 5219"/>
              <a:gd name="connsiteX4828" fmla="*/ 4234 w 5219"/>
              <a:gd name="connsiteY4828" fmla="*/ 4234 w 5219"/>
              <a:gd name="connsiteX4829" fmla="*/ 4234 w 5219"/>
              <a:gd name="connsiteY4829" fmla="*/ 4234 w 5219"/>
              <a:gd name="connsiteX4830" fmla="*/ 4234 w 5219"/>
              <a:gd name="connsiteY4830" fmla="*/ 4234 w 5219"/>
              <a:gd name="connsiteX4831" fmla="*/ 4234 w 5219"/>
              <a:gd name="connsiteY4831" fmla="*/ 4234 w 5219"/>
              <a:gd name="connsiteX4832" fmla="*/ 4234 w 5219"/>
              <a:gd name="connsiteY4832" fmla="*/ 4234 w 5219"/>
              <a:gd name="connsiteX4833" fmla="*/ 4234 w 5219"/>
              <a:gd name="connsiteY4833" fmla="*/ 4234 w 5219"/>
              <a:gd name="connsiteX4834" fmla="*/ 4234 w 5219"/>
              <a:gd name="connsiteY4834" fmla="*/ 4234 w 5219"/>
              <a:gd name="connsiteX4835" fmla="*/ 4234 w 5219"/>
              <a:gd name="connsiteY4835" fmla="*/ 4234 w 5219"/>
              <a:gd name="connsiteX4836" fmla="*/ 4234 w 5219"/>
              <a:gd name="connsiteY4836" fmla="*/ 4234 w 5219"/>
              <a:gd name="connsiteX4837" fmla="*/ 4234 w 5219"/>
              <a:gd name="connsiteY4837" fmla="*/ 4234 w 5219"/>
              <a:gd name="connsiteX4838" fmla="*/ 4234 w 5219"/>
              <a:gd name="connsiteY4838" fmla="*/ 4234 w 5219"/>
              <a:gd name="connsiteX4839" fmla="*/ 4234 w 5219"/>
              <a:gd name="connsiteY4839" fmla="*/ 4234 w 5219"/>
              <a:gd name="connsiteX4840" fmla="*/ 4234 w 5219"/>
              <a:gd name="connsiteY4840" fmla="*/ 4234 w 5219"/>
              <a:gd name="connsiteX4841" fmla="*/ 4234 w 5219"/>
              <a:gd name="connsiteY4841" fmla="*/ 4234 w 5219"/>
              <a:gd name="connsiteX4842" fmla="*/ 4234 w 5219"/>
              <a:gd name="connsiteY4842" fmla="*/ 4234 w 5219"/>
              <a:gd name="connsiteX4843" fmla="*/ 4234 w 5219"/>
              <a:gd name="connsiteY4843" fmla="*/ 4234 w 5219"/>
              <a:gd name="connsiteX4844" fmla="*/ 4234 w 5219"/>
              <a:gd name="connsiteY4844" fmla="*/ 4234 w 5219"/>
              <a:gd name="connsiteX4845" fmla="*/ 4234 w 5219"/>
              <a:gd name="connsiteY4845" fmla="*/ 4234 w 5219"/>
              <a:gd name="connsiteX4846" fmla="*/ 4234 w 5219"/>
              <a:gd name="connsiteY4846" fmla="*/ 4234 w 5219"/>
              <a:gd name="connsiteX4847" fmla="*/ 4234 w 5219"/>
              <a:gd name="connsiteY4847" fmla="*/ 4234 w 5219"/>
              <a:gd name="connsiteX4848" fmla="*/ 4234 w 5219"/>
              <a:gd name="connsiteY4848" fmla="*/ 4234 w 5219"/>
              <a:gd name="connsiteX4849" fmla="*/ 4234 w 5219"/>
              <a:gd name="connsiteY4849" fmla="*/ 4234 w 5219"/>
              <a:gd name="connsiteX4850" fmla="*/ 4234 w 5219"/>
              <a:gd name="connsiteY4850" fmla="*/ 4234 w 5219"/>
              <a:gd name="connsiteX4851" fmla="*/ 4234 w 5219"/>
              <a:gd name="connsiteY4851" fmla="*/ 4234 w 5219"/>
              <a:gd name="connsiteX4852" fmla="*/ 4234 w 5219"/>
              <a:gd name="connsiteY4852" fmla="*/ 4234 w 5219"/>
              <a:gd name="connsiteX4853" fmla="*/ 4234 w 5219"/>
              <a:gd name="connsiteY4853" fmla="*/ 4234 w 5219"/>
              <a:gd name="connsiteX4854" fmla="*/ 4234 w 5219"/>
              <a:gd name="connsiteY4854" fmla="*/ 4234 w 5219"/>
              <a:gd name="connsiteX4855" fmla="*/ 4234 w 5219"/>
              <a:gd name="connsiteY4855" fmla="*/ 4234 w 5219"/>
              <a:gd name="connsiteX4856" fmla="*/ 4234 w 5219"/>
              <a:gd name="connsiteY4856" fmla="*/ 4234 w 5219"/>
              <a:gd name="connsiteX4857" fmla="*/ 4234 w 5219"/>
              <a:gd name="connsiteY4857" fmla="*/ 4234 w 5219"/>
              <a:gd name="connsiteX4858" fmla="*/ 4234 w 5219"/>
              <a:gd name="connsiteY4858" fmla="*/ 4234 w 5219"/>
              <a:gd name="connsiteX4859" fmla="*/ 4234 w 5219"/>
              <a:gd name="connsiteY4859" fmla="*/ 4234 w 5219"/>
              <a:gd name="connsiteX4860" fmla="*/ 4234 w 5219"/>
              <a:gd name="connsiteY4860" fmla="*/ 4234 w 5219"/>
              <a:gd name="connsiteX4861" fmla="*/ 4234 w 5219"/>
              <a:gd name="connsiteY4861" fmla="*/ 4234 w 5219"/>
              <a:gd name="connsiteX4862" fmla="*/ 4234 w 5219"/>
              <a:gd name="connsiteY4862" fmla="*/ 4234 w 5219"/>
              <a:gd name="connsiteX4863" fmla="*/ 4234 w 5219"/>
              <a:gd name="connsiteY4863" fmla="*/ 4234 w 5219"/>
              <a:gd name="connsiteX4864" fmla="*/ 4234 w 5219"/>
              <a:gd name="connsiteY4864" fmla="*/ 4234 w 5219"/>
              <a:gd name="connsiteX4865" fmla="*/ 4234 w 5219"/>
              <a:gd name="connsiteY4865" fmla="*/ 4234 w 5219"/>
              <a:gd name="connsiteX4866" fmla="*/ 4234 w 5219"/>
              <a:gd name="connsiteY4866" fmla="*/ 4234 w 5219"/>
              <a:gd name="connsiteX4867" fmla="*/ 4234 w 5219"/>
              <a:gd name="connsiteY4867" fmla="*/ 4234 w 5219"/>
              <a:gd name="connsiteX4868" fmla="*/ 4234 w 5219"/>
              <a:gd name="connsiteY4868" fmla="*/ 4234 w 5219"/>
              <a:gd name="connsiteX4869" fmla="*/ 4234 w 5219"/>
              <a:gd name="connsiteY4869" fmla="*/ 4234 w 5219"/>
              <a:gd name="connsiteX4870" fmla="*/ 4234 w 5219"/>
              <a:gd name="connsiteY4870" fmla="*/ 4234 w 5219"/>
              <a:gd name="connsiteX4871" fmla="*/ 4234 w 5219"/>
              <a:gd name="connsiteY4871" fmla="*/ 4234 w 5219"/>
              <a:gd name="connsiteX4872" fmla="*/ 4234 w 5219"/>
              <a:gd name="connsiteY4872" fmla="*/ 4234 w 5219"/>
              <a:gd name="connsiteX4873" fmla="*/ 4234 w 5219"/>
              <a:gd name="connsiteY4873" fmla="*/ 4234 w 5219"/>
              <a:gd name="connsiteX4874" fmla="*/ 4234 w 5219"/>
              <a:gd name="connsiteY4874" fmla="*/ 4234 w 5219"/>
              <a:gd name="connsiteX4875" fmla="*/ 4234 w 5219"/>
              <a:gd name="connsiteY4875" fmla="*/ 4234 w 5219"/>
              <a:gd name="connsiteX4876" fmla="*/ 4234 w 5219"/>
              <a:gd name="connsiteY4876" fmla="*/ 4234 w 5219"/>
              <a:gd name="connsiteX4877" fmla="*/ 4234 w 5219"/>
              <a:gd name="connsiteY4877" fmla="*/ 4234 w 5219"/>
              <a:gd name="connsiteX4878" fmla="*/ 4234 w 5219"/>
              <a:gd name="connsiteY4878" fmla="*/ 4234 w 5219"/>
              <a:gd name="connsiteX4879" fmla="*/ 4234 w 5219"/>
              <a:gd name="connsiteY4879" fmla="*/ 4234 w 5219"/>
              <a:gd name="connsiteX4880" fmla="*/ 4234 w 5219"/>
              <a:gd name="connsiteY4880" fmla="*/ 4234 w 5219"/>
              <a:gd name="connsiteX4881" fmla="*/ 4234 w 5219"/>
              <a:gd name="connsiteY4881" fmla="*/ 4234 w 5219"/>
              <a:gd name="connsiteX4882" fmla="*/ 4234 w 5219"/>
              <a:gd name="connsiteY4882" fmla="*/ 4234 w 5219"/>
              <a:gd name="connsiteX4883" fmla="*/ 4234 w 5219"/>
              <a:gd name="connsiteY4883" fmla="*/ 4234 w 5219"/>
              <a:gd name="connsiteX4884" fmla="*/ 4234 w 5219"/>
              <a:gd name="connsiteY4884" fmla="*/ 4234 w 5219"/>
              <a:gd name="connsiteX4885" fmla="*/ 4234 w 5219"/>
              <a:gd name="connsiteY4885" fmla="*/ 4234 w 5219"/>
              <a:gd name="connsiteX4886" fmla="*/ 4234 w 5219"/>
              <a:gd name="connsiteY4886" fmla="*/ 4234 w 5219"/>
              <a:gd name="connsiteX4887" fmla="*/ 4234 w 5219"/>
              <a:gd name="connsiteY4887" fmla="*/ 4234 w 5219"/>
              <a:gd name="connsiteX4888" fmla="*/ 4234 w 5219"/>
              <a:gd name="connsiteY4888" fmla="*/ 4234 w 5219"/>
              <a:gd name="connsiteX4889" fmla="*/ 4234 w 5219"/>
              <a:gd name="connsiteY4889" fmla="*/ 4234 w 5219"/>
              <a:gd name="connsiteX4890" fmla="*/ 4234 w 5219"/>
              <a:gd name="connsiteY4890" fmla="*/ 4234 w 5219"/>
              <a:gd name="connsiteX4891" fmla="*/ 4234 w 5219"/>
              <a:gd name="connsiteY4891" fmla="*/ 4234 w 5219"/>
              <a:gd name="connsiteX4892" fmla="*/ 4234 w 5219"/>
              <a:gd name="connsiteY4892" fmla="*/ 4234 w 5219"/>
              <a:gd name="connsiteX4893" fmla="*/ 4234 w 5219"/>
              <a:gd name="connsiteY4893" fmla="*/ 4234 w 5219"/>
              <a:gd name="connsiteX4894" fmla="*/ 4234 w 5219"/>
              <a:gd name="connsiteY4894" fmla="*/ 4234 w 5219"/>
              <a:gd name="connsiteX4895" fmla="*/ 4234 w 5219"/>
              <a:gd name="connsiteY4895" fmla="*/ 4234 w 5219"/>
              <a:gd name="connsiteX4896" fmla="*/ 4234 w 5219"/>
              <a:gd name="connsiteY4896" fmla="*/ 4234 w 5219"/>
              <a:gd name="connsiteX4897" fmla="*/ 4234 w 5219"/>
              <a:gd name="connsiteY4897" fmla="*/ 4234 w 5219"/>
              <a:gd name="connsiteX4898" fmla="*/ 4234 w 5219"/>
              <a:gd name="connsiteY4898" fmla="*/ 4234 w 5219"/>
              <a:gd name="connsiteX4899" fmla="*/ 4234 w 5219"/>
              <a:gd name="connsiteY4899" fmla="*/ 4234 w 5219"/>
              <a:gd name="connsiteX4900" fmla="*/ 4234 w 5219"/>
              <a:gd name="connsiteY4900" fmla="*/ 4234 w 5219"/>
              <a:gd name="connsiteX4901" fmla="*/ 4234 w 5219"/>
              <a:gd name="connsiteY4901" fmla="*/ 4234 w 5219"/>
              <a:gd name="connsiteX4902" fmla="*/ 4234 w 5219"/>
              <a:gd name="connsiteY4902" fmla="*/ 4234 w 5219"/>
              <a:gd name="connsiteX4903" fmla="*/ 4234 w 5219"/>
              <a:gd name="connsiteY4903" fmla="*/ 4234 w 5219"/>
              <a:gd name="connsiteX4904" fmla="*/ 4234 w 5219"/>
              <a:gd name="connsiteY4904" fmla="*/ 4234 w 5219"/>
              <a:gd name="connsiteX4905" fmla="*/ 4234 w 5219"/>
              <a:gd name="connsiteY4905" fmla="*/ 4234 w 5219"/>
              <a:gd name="connsiteX4906" fmla="*/ 4234 w 5219"/>
              <a:gd name="connsiteY4906" fmla="*/ 4234 w 5219"/>
              <a:gd name="connsiteX4907" fmla="*/ 4234 w 5219"/>
              <a:gd name="connsiteY4907" fmla="*/ 4234 w 5219"/>
              <a:gd name="connsiteX4908" fmla="*/ 4234 w 5219"/>
              <a:gd name="connsiteY4908" fmla="*/ 4234 w 5219"/>
              <a:gd name="connsiteX4909" fmla="*/ 4234 w 5219"/>
              <a:gd name="connsiteY4909" fmla="*/ 4234 w 5219"/>
              <a:gd name="connsiteX4910" fmla="*/ 4234 w 5219"/>
              <a:gd name="connsiteY4910" fmla="*/ 4234 w 5219"/>
              <a:gd name="connsiteX4911" fmla="*/ 4234 w 5219"/>
              <a:gd name="connsiteY4911" fmla="*/ 4234 w 5219"/>
              <a:gd name="connsiteX4912" fmla="*/ 4234 w 5219"/>
              <a:gd name="connsiteY4912" fmla="*/ 4234 w 5219"/>
              <a:gd name="connsiteX4913" fmla="*/ 4234 w 5219"/>
              <a:gd name="connsiteY4913" fmla="*/ 4234 w 5219"/>
              <a:gd name="connsiteX4914" fmla="*/ 4234 w 5219"/>
              <a:gd name="connsiteY4914" fmla="*/ 4234 w 5219"/>
              <a:gd name="connsiteX4915" fmla="*/ 4234 w 5219"/>
              <a:gd name="connsiteY4915" fmla="*/ 4234 w 5219"/>
              <a:gd name="connsiteX4916" fmla="*/ 4234 w 5219"/>
              <a:gd name="connsiteY4916" fmla="*/ 4234 w 5219"/>
              <a:gd name="connsiteX4917" fmla="*/ 4234 w 5219"/>
              <a:gd name="connsiteY4917" fmla="*/ 4234 w 5219"/>
              <a:gd name="connsiteX4918" fmla="*/ 4234 w 5219"/>
              <a:gd name="connsiteY4918" fmla="*/ 4234 w 5219"/>
              <a:gd name="connsiteX4919" fmla="*/ 4234 w 5219"/>
              <a:gd name="connsiteY4919" fmla="*/ 4234 w 5219"/>
              <a:gd name="connsiteX4920" fmla="*/ 4234 w 5219"/>
              <a:gd name="connsiteY4920" fmla="*/ 4234 w 5219"/>
              <a:gd name="connsiteX4921" fmla="*/ 4234 w 5219"/>
              <a:gd name="connsiteY4921" fmla="*/ 4234 w 5219"/>
              <a:gd name="connsiteX4922" fmla="*/ 4234 w 5219"/>
              <a:gd name="connsiteY4922" fmla="*/ 4234 w 5219"/>
              <a:gd name="connsiteX4923" fmla="*/ 4234 w 5219"/>
              <a:gd name="connsiteY4923" fmla="*/ 4234 w 5219"/>
              <a:gd name="connsiteX4924" fmla="*/ 4234 w 5219"/>
              <a:gd name="connsiteY4924" fmla="*/ 4234 w 5219"/>
              <a:gd name="connsiteX4925" fmla="*/ 4234 w 5219"/>
              <a:gd name="connsiteY4925" fmla="*/ 4234 w 5219"/>
              <a:gd name="connsiteX4926" fmla="*/ 4234 w 5219"/>
              <a:gd name="connsiteY4926" fmla="*/ 4234 w 5219"/>
              <a:gd name="connsiteX4927" fmla="*/ 4234 w 5219"/>
              <a:gd name="connsiteY4927" fmla="*/ 4234 w 5219"/>
              <a:gd name="connsiteX4928" fmla="*/ 4234 w 5219"/>
              <a:gd name="connsiteY4928" fmla="*/ 4234 w 5219"/>
              <a:gd name="connsiteX4929" fmla="*/ 4234 w 5219"/>
              <a:gd name="connsiteY4929" fmla="*/ 4234 w 5219"/>
              <a:gd name="connsiteX4930" fmla="*/ 4234 w 5219"/>
              <a:gd name="connsiteY4930" fmla="*/ 4234 w 5219"/>
              <a:gd name="connsiteX4931" fmla="*/ 4234 w 5219"/>
              <a:gd name="connsiteY4931" fmla="*/ 4234 w 5219"/>
              <a:gd name="connsiteX4932" fmla="*/ 4234 w 5219"/>
              <a:gd name="connsiteY4932" fmla="*/ 4234 w 5219"/>
              <a:gd name="connsiteX4933" fmla="*/ 4234 w 5219"/>
              <a:gd name="connsiteY4933" fmla="*/ 4234 w 5219"/>
              <a:gd name="connsiteX4934" fmla="*/ 4234 w 5219"/>
              <a:gd name="connsiteY4934" fmla="*/ 4234 w 5219"/>
              <a:gd name="connsiteX4935" fmla="*/ 4234 w 5219"/>
              <a:gd name="connsiteY4935" fmla="*/ 4234 w 5219"/>
              <a:gd name="connsiteX4936" fmla="*/ 4234 w 5219"/>
              <a:gd name="connsiteY4936" fmla="*/ 4234 w 5219"/>
              <a:gd name="connsiteX4937" fmla="*/ 4234 w 5219"/>
              <a:gd name="connsiteY4937" fmla="*/ 4234 w 5219"/>
              <a:gd name="connsiteX4938" fmla="*/ 4234 w 5219"/>
              <a:gd name="connsiteY4938" fmla="*/ 4234 w 5219"/>
              <a:gd name="connsiteX4939" fmla="*/ 4234 w 5219"/>
              <a:gd name="connsiteY4939" fmla="*/ 4234 w 5219"/>
              <a:gd name="connsiteX4940" fmla="*/ 4234 w 5219"/>
              <a:gd name="connsiteY4940" fmla="*/ 4234 w 5219"/>
              <a:gd name="connsiteX4941" fmla="*/ 4234 w 5219"/>
              <a:gd name="connsiteY4941" fmla="*/ 4234 w 5219"/>
              <a:gd name="connsiteX4942" fmla="*/ 4234 w 5219"/>
              <a:gd name="connsiteY4942" fmla="*/ 4234 w 5219"/>
              <a:gd name="connsiteX4943" fmla="*/ 4234 w 5219"/>
              <a:gd name="connsiteY4943" fmla="*/ 4234 w 5219"/>
              <a:gd name="connsiteX4944" fmla="*/ 4234 w 5219"/>
              <a:gd name="connsiteY4944" fmla="*/ 4234 w 5219"/>
              <a:gd name="connsiteX4945" fmla="*/ 4234 w 5219"/>
              <a:gd name="connsiteY4945" fmla="*/ 4234 w 5219"/>
              <a:gd name="connsiteX4946" fmla="*/ 4234 w 5219"/>
              <a:gd name="connsiteY4946" fmla="*/ 4234 w 5219"/>
              <a:gd name="connsiteX4947" fmla="*/ 4234 w 5219"/>
              <a:gd name="connsiteY4947" fmla="*/ 4234 w 5219"/>
              <a:gd name="connsiteX4948" fmla="*/ 4234 w 5219"/>
              <a:gd name="connsiteY4948" fmla="*/ 4234 w 5219"/>
              <a:gd name="connsiteX4949" fmla="*/ 4234 w 5219"/>
              <a:gd name="connsiteY4949" fmla="*/ 4234 w 5219"/>
              <a:gd name="connsiteX4950" fmla="*/ 4234 w 5219"/>
              <a:gd name="connsiteY4950" fmla="*/ 4234 w 5219"/>
              <a:gd name="connsiteX4951" fmla="*/ 4234 w 5219"/>
              <a:gd name="connsiteY4951" fmla="*/ 4234 w 5219"/>
              <a:gd name="connsiteX4952" fmla="*/ 4234 w 5219"/>
              <a:gd name="connsiteY4952" fmla="*/ 4234 w 5219"/>
              <a:gd name="connsiteX4953" fmla="*/ 4234 w 5219"/>
              <a:gd name="connsiteY4953" fmla="*/ 4234 w 5219"/>
              <a:gd name="connsiteX4954" fmla="*/ 4234 w 5219"/>
              <a:gd name="connsiteY4954" fmla="*/ 4234 w 5219"/>
              <a:gd name="connsiteX4955" fmla="*/ 4234 w 5219"/>
              <a:gd name="connsiteY4955" fmla="*/ 4234 w 5219"/>
              <a:gd name="connsiteX4956" fmla="*/ 4234 w 5219"/>
              <a:gd name="connsiteY4956" fmla="*/ 4234 w 5219"/>
              <a:gd name="connsiteX4957" fmla="*/ 4234 w 5219"/>
              <a:gd name="connsiteY4957" fmla="*/ 4234 w 5219"/>
              <a:gd name="connsiteX4958" fmla="*/ 4234 w 5219"/>
              <a:gd name="connsiteY4958" fmla="*/ 4234 w 5219"/>
              <a:gd name="connsiteX4959" fmla="*/ 4234 w 5219"/>
              <a:gd name="connsiteY4959" fmla="*/ 4234 w 5219"/>
              <a:gd name="connsiteX4960" fmla="*/ 4234 w 5219"/>
              <a:gd name="connsiteY4960" fmla="*/ 4234 w 5219"/>
              <a:gd name="connsiteX4961" fmla="*/ 4234 w 5219"/>
              <a:gd name="connsiteY4961" fmla="*/ 4234 w 5219"/>
              <a:gd name="connsiteX4962" fmla="*/ 4234 w 5219"/>
              <a:gd name="connsiteY4962" fmla="*/ 4234 w 5219"/>
              <a:gd name="connsiteX4963" fmla="*/ 4234 w 5219"/>
              <a:gd name="connsiteY4963" fmla="*/ 4234 w 5219"/>
              <a:gd name="connsiteX4964" fmla="*/ 4234 w 5219"/>
              <a:gd name="connsiteY4964" fmla="*/ 4234 w 5219"/>
              <a:gd name="connsiteX4965" fmla="*/ 4234 w 5219"/>
              <a:gd name="connsiteY4965" fmla="*/ 4234 w 5219"/>
              <a:gd name="connsiteX4966" fmla="*/ 4234 w 5219"/>
              <a:gd name="connsiteY4966" fmla="*/ 4234 w 5219"/>
              <a:gd name="connsiteX4967" fmla="*/ 4234 w 5219"/>
              <a:gd name="connsiteY4967" fmla="*/ 4234 w 5219"/>
              <a:gd name="connsiteX4968" fmla="*/ 4234 w 5219"/>
              <a:gd name="connsiteY4968" fmla="*/ 4234 w 5219"/>
              <a:gd name="connsiteX4969" fmla="*/ 4234 w 5219"/>
              <a:gd name="connsiteY4969" fmla="*/ 4234 w 5219"/>
              <a:gd name="connsiteX4970" fmla="*/ 4234 w 5219"/>
              <a:gd name="connsiteY4970" fmla="*/ 4234 w 5219"/>
              <a:gd name="connsiteX4971" fmla="*/ 4234 w 5219"/>
              <a:gd name="connsiteY4971" fmla="*/ 4234 w 5219"/>
              <a:gd name="connsiteX4972" fmla="*/ 4234 w 5219"/>
              <a:gd name="connsiteY4972" fmla="*/ 4234 w 5219"/>
              <a:gd name="connsiteX4973" fmla="*/ 4234 w 5219"/>
              <a:gd name="connsiteY4973" fmla="*/ 4234 w 5219"/>
              <a:gd name="connsiteX4974" fmla="*/ 4234 w 5219"/>
              <a:gd name="connsiteY4974" fmla="*/ 4234 w 5219"/>
              <a:gd name="connsiteX4975" fmla="*/ 4234 w 5219"/>
              <a:gd name="connsiteY4975" fmla="*/ 4234 w 5219"/>
              <a:gd name="connsiteX4976" fmla="*/ 4234 w 5219"/>
              <a:gd name="connsiteY4976" fmla="*/ 4234 w 5219"/>
              <a:gd name="connsiteX4977" fmla="*/ 4234 w 5219"/>
              <a:gd name="connsiteY4977" fmla="*/ 4234 w 5219"/>
              <a:gd name="connsiteX4978" fmla="*/ 4234 w 5219"/>
              <a:gd name="connsiteY4978" fmla="*/ 4234 w 5219"/>
              <a:gd name="connsiteX4979" fmla="*/ 4234 w 5219"/>
              <a:gd name="connsiteY4979" fmla="*/ 4234 w 5219"/>
              <a:gd name="connsiteX4980" fmla="*/ 4234 w 5219"/>
              <a:gd name="connsiteY4980" fmla="*/ 4234 w 5219"/>
              <a:gd name="connsiteX4981" fmla="*/ 4234 w 5219"/>
              <a:gd name="connsiteY4981" fmla="*/ 4234 w 5219"/>
              <a:gd name="connsiteX4982" fmla="*/ 4234 w 5219"/>
              <a:gd name="connsiteY4982" fmla="*/ 4234 w 5219"/>
              <a:gd name="connsiteX4983" fmla="*/ 4234 w 5219"/>
              <a:gd name="connsiteY4983" fmla="*/ 4234 w 5219"/>
              <a:gd name="connsiteX4984" fmla="*/ 4234 w 5219"/>
              <a:gd name="connsiteY4984" fmla="*/ 4234 w 5219"/>
              <a:gd name="connsiteX4985" fmla="*/ 4234 w 5219"/>
              <a:gd name="connsiteY4985" fmla="*/ 4234 w 5219"/>
              <a:gd name="connsiteX4986" fmla="*/ 4234 w 5219"/>
              <a:gd name="connsiteY4986" fmla="*/ 4234 w 5219"/>
              <a:gd name="connsiteX4987" fmla="*/ 4234 w 5219"/>
              <a:gd name="connsiteY4987" fmla="*/ 4234 w 5219"/>
              <a:gd name="connsiteX4988" fmla="*/ 4234 w 5219"/>
              <a:gd name="connsiteY4988" fmla="*/ 4234 w 5219"/>
              <a:gd name="connsiteX4989" fmla="*/ 4234 w 5219"/>
              <a:gd name="connsiteY4989" fmla="*/ 4234 w 5219"/>
              <a:gd name="connsiteX4990" fmla="*/ 4234 w 5219"/>
              <a:gd name="connsiteY4990" fmla="*/ 4234 w 5219"/>
              <a:gd name="connsiteX4991" fmla="*/ 4234 w 5219"/>
              <a:gd name="connsiteY4991" fmla="*/ 4234 w 5219"/>
              <a:gd name="connsiteX4992" fmla="*/ 4234 w 5219"/>
              <a:gd name="connsiteY4992" fmla="*/ 4234 w 5219"/>
              <a:gd name="connsiteX4993" fmla="*/ 4234 w 5219"/>
              <a:gd name="connsiteY4993" fmla="*/ 4234 w 5219"/>
              <a:gd name="connsiteX4994" fmla="*/ 4234 w 5219"/>
              <a:gd name="connsiteY4994" fmla="*/ 4234 w 5219"/>
              <a:gd name="connsiteX4995" fmla="*/ 4234 w 5219"/>
              <a:gd name="connsiteY4995" fmla="*/ 4234 w 5219"/>
              <a:gd name="connsiteX4996" fmla="*/ 4234 w 5219"/>
              <a:gd name="connsiteY4996" fmla="*/ 4234 w 5219"/>
              <a:gd name="connsiteX4997" fmla="*/ 4234 w 5219"/>
              <a:gd name="connsiteY4997" fmla="*/ 4234 w 5219"/>
              <a:gd name="connsiteX4998" fmla="*/ 4234 w 5219"/>
              <a:gd name="connsiteY4998" fmla="*/ 4234 w 5219"/>
              <a:gd name="connsiteX4999" fmla="*/ 4234 w 5219"/>
              <a:gd name="connsiteY4999" fmla="*/ 4234 w 5219"/>
              <a:gd name="connsiteX5000" fmla="*/ 4234 w 5219"/>
              <a:gd name="connsiteY5000" fmla="*/ 4234 w 5219"/>
              <a:gd name="connsiteX5001" fmla="*/ 4234 w 5219"/>
              <a:gd name="connsiteY5001" fmla="*/ 4234 w 5219"/>
              <a:gd name="connsiteX5002" fmla="*/ 4234 w 5219"/>
              <a:gd name="connsiteY5002" fmla="*/ 4234 w 5219"/>
              <a:gd name="connsiteX5003" fmla="*/ 4234 w 5219"/>
              <a:gd name="connsiteY5003" fmla="*/ 4234 w 5219"/>
              <a:gd name="connsiteX5004" fmla="*/ 4234 w 5219"/>
              <a:gd name="connsiteY5004" fmla="*/ 4234 w 5219"/>
              <a:gd name="connsiteX5005" fmla="*/ 4234 w 5219"/>
              <a:gd name="connsiteY5005" fmla="*/ 4234 w 5219"/>
              <a:gd name="connsiteX5006" fmla="*/ 4234 w 5219"/>
              <a:gd name="connsiteY5006" fmla="*/ 4234 w 5219"/>
              <a:gd name="connsiteX5007" fmla="*/ 4234 w 5219"/>
              <a:gd name="connsiteY5007" fmla="*/ 4234 w 5219"/>
              <a:gd name="connsiteX5008" fmla="*/ 4234 w 5219"/>
              <a:gd name="connsiteY5008" fmla="*/ 4234 w 5219"/>
              <a:gd name="connsiteX5009" fmla="*/ 4234 w 5219"/>
              <a:gd name="connsiteY5009" fmla="*/ 4234 w 5219"/>
              <a:gd name="connsiteX5010" fmla="*/ 4234 w 5219"/>
              <a:gd name="connsiteY5010" fmla="*/ 4234 w 5219"/>
              <a:gd name="connsiteX5011" fmla="*/ 4234 w 5219"/>
              <a:gd name="connsiteY5011" fmla="*/ 4234 w 5219"/>
              <a:gd name="connsiteX5012" fmla="*/ 4234 w 5219"/>
              <a:gd name="connsiteY5012" fmla="*/ 4234 w 5219"/>
              <a:gd name="connsiteX5013" fmla="*/ 4234 w 5219"/>
              <a:gd name="connsiteY5013" fmla="*/ 4234 w 5219"/>
              <a:gd name="connsiteX5014" fmla="*/ 4234 w 5219"/>
              <a:gd name="connsiteY5014" fmla="*/ 4234 w 5219"/>
              <a:gd name="connsiteX5015" fmla="*/ 4234 w 5219"/>
              <a:gd name="connsiteY5015" fmla="*/ 4234 w 5219"/>
              <a:gd name="connsiteX5016" fmla="*/ 4234 w 5219"/>
              <a:gd name="connsiteY5016" fmla="*/ 4234 w 5219"/>
              <a:gd name="connsiteX5017" fmla="*/ 4234 w 5219"/>
              <a:gd name="connsiteY5017" fmla="*/ 4234 w 5219"/>
              <a:gd name="connsiteX5018" fmla="*/ 4234 w 5219"/>
              <a:gd name="connsiteY5018" fmla="*/ 4234 w 5219"/>
              <a:gd name="connsiteX5019" fmla="*/ 4234 w 5219"/>
              <a:gd name="connsiteY5019" fmla="*/ 4234 w 5219"/>
              <a:gd name="connsiteX5020" fmla="*/ 4234 w 5219"/>
              <a:gd name="connsiteY5020" fmla="*/ 4234 w 5219"/>
              <a:gd name="connsiteX5021" fmla="*/ 4234 w 5219"/>
              <a:gd name="connsiteY5021" fmla="*/ 4234 w 5219"/>
              <a:gd name="connsiteX5022" fmla="*/ 4234 w 5219"/>
              <a:gd name="connsiteY5022" fmla="*/ 4234 w 5219"/>
              <a:gd name="connsiteX5023" fmla="*/ 4234 w 5219"/>
              <a:gd name="connsiteY5023" fmla="*/ 4234 w 5219"/>
              <a:gd name="connsiteX5024" fmla="*/ 4234 w 5219"/>
              <a:gd name="connsiteY5024" fmla="*/ 4234 w 5219"/>
              <a:gd name="connsiteX5025" fmla="*/ 4234 w 5219"/>
              <a:gd name="connsiteY5025" fmla="*/ 4234 w 5219"/>
              <a:gd name="connsiteX5026" fmla="*/ 4234 w 5219"/>
              <a:gd name="connsiteY5026" fmla="*/ 4234 w 5219"/>
              <a:gd name="connsiteX5027" fmla="*/ 4234 w 5219"/>
              <a:gd name="connsiteY5027" fmla="*/ 4234 w 5219"/>
              <a:gd name="connsiteX5028" fmla="*/ 4234 w 5219"/>
              <a:gd name="connsiteY5028" fmla="*/ 4234 w 5219"/>
              <a:gd name="connsiteX5029" fmla="*/ 4234 w 5219"/>
              <a:gd name="connsiteY5029" fmla="*/ 4234 w 5219"/>
              <a:gd name="connsiteX5030" fmla="*/ 4234 w 5219"/>
              <a:gd name="connsiteY5030" fmla="*/ 4234 w 5219"/>
              <a:gd name="connsiteX5031" fmla="*/ 4234 w 5219"/>
              <a:gd name="connsiteY5031" fmla="*/ 4234 w 5219"/>
              <a:gd name="connsiteX5032" fmla="*/ 4234 w 5219"/>
              <a:gd name="connsiteY5032" fmla="*/ 4234 w 5219"/>
              <a:gd name="connsiteX5033" fmla="*/ 4234 w 5219"/>
              <a:gd name="connsiteY5033" fmla="*/ 4234 w 5219"/>
              <a:gd name="connsiteX5034" fmla="*/ 4234 w 5219"/>
              <a:gd name="connsiteY5034" fmla="*/ 4234 w 5219"/>
              <a:gd name="connsiteX5035" fmla="*/ 4234 w 5219"/>
              <a:gd name="connsiteY5035" fmla="*/ 4234 w 5219"/>
              <a:gd name="connsiteX5036" fmla="*/ 4234 w 5219"/>
              <a:gd name="connsiteY5036" fmla="*/ 4234 w 5219"/>
              <a:gd name="connsiteX5037" fmla="*/ 4234 w 5219"/>
              <a:gd name="connsiteY5037" fmla="*/ 4234 w 5219"/>
              <a:gd name="connsiteX5038" fmla="*/ 4234 w 5219"/>
              <a:gd name="connsiteY5038" fmla="*/ 4234 w 5219"/>
              <a:gd name="connsiteX5039" fmla="*/ 4234 w 5219"/>
              <a:gd name="connsiteY5039" fmla="*/ 4234 w 5219"/>
              <a:gd name="connsiteX5040" fmla="*/ 4234 w 5219"/>
              <a:gd name="connsiteY5040" fmla="*/ 4234 w 5219"/>
              <a:gd name="connsiteX5041" fmla="*/ 4234 w 5219"/>
              <a:gd name="connsiteY5041" fmla="*/ 4234 w 5219"/>
              <a:gd name="connsiteX5042" fmla="*/ 4234 w 5219"/>
              <a:gd name="connsiteY5042" fmla="*/ 4234 w 5219"/>
              <a:gd name="connsiteX5043" fmla="*/ 4234 w 5219"/>
              <a:gd name="connsiteY5043" fmla="*/ 4234 w 5219"/>
              <a:gd name="connsiteX5044" fmla="*/ 4234 w 5219"/>
              <a:gd name="connsiteY5044" fmla="*/ 4234 w 5219"/>
              <a:gd name="connsiteX5045" fmla="*/ 4234 w 5219"/>
              <a:gd name="connsiteY5045" fmla="*/ 4234 w 5219"/>
              <a:gd name="connsiteX5046" fmla="*/ 4234 w 5219"/>
              <a:gd name="connsiteY5046" fmla="*/ 4234 w 5219"/>
              <a:gd name="connsiteX5047" fmla="*/ 4234 w 5219"/>
              <a:gd name="connsiteY5047" fmla="*/ 4234 w 5219"/>
              <a:gd name="connsiteX5048" fmla="*/ 4234 w 5219"/>
              <a:gd name="connsiteY5048" fmla="*/ 4234 w 5219"/>
              <a:gd name="connsiteX5049" fmla="*/ 4234 w 5219"/>
              <a:gd name="connsiteY5049" fmla="*/ 4234 w 5219"/>
              <a:gd name="connsiteX5050" fmla="*/ 4234 w 5219"/>
              <a:gd name="connsiteY5050" fmla="*/ 4234 w 5219"/>
              <a:gd name="connsiteX5051" fmla="*/ 4234 w 5219"/>
              <a:gd name="connsiteY5051" fmla="*/ 4234 w 5219"/>
              <a:gd name="connsiteX5052" fmla="*/ 4234 w 5219"/>
              <a:gd name="connsiteY5052" fmla="*/ 4234 w 5219"/>
              <a:gd name="connsiteX5053" fmla="*/ 4234 w 5219"/>
              <a:gd name="connsiteY5053" fmla="*/ 4234 w 5219"/>
              <a:gd name="connsiteX5054" fmla="*/ 4234 w 5219"/>
              <a:gd name="connsiteY5054" fmla="*/ 4234 w 5219"/>
              <a:gd name="connsiteX5055" fmla="*/ 4234 w 5219"/>
              <a:gd name="connsiteY5055" fmla="*/ 4234 w 5219"/>
              <a:gd name="connsiteX5056" fmla="*/ 4234 w 5219"/>
              <a:gd name="connsiteY5056" fmla="*/ 4234 w 5219"/>
              <a:gd name="connsiteX5057" fmla="*/ 4234 w 5219"/>
              <a:gd name="connsiteY5057" fmla="*/ 4234 w 5219"/>
              <a:gd name="connsiteX5058" fmla="*/ 4234 w 5219"/>
              <a:gd name="connsiteY5058" fmla="*/ 4234 w 5219"/>
              <a:gd name="connsiteX5059" fmla="*/ 4234 w 5219"/>
              <a:gd name="connsiteY5059" fmla="*/ 4234 w 5219"/>
              <a:gd name="connsiteX5060" fmla="*/ 4234 w 5219"/>
              <a:gd name="connsiteY5060" fmla="*/ 4234 w 5219"/>
              <a:gd name="connsiteX5061" fmla="*/ 4234 w 5219"/>
              <a:gd name="connsiteY5061" fmla="*/ 4234 w 5219"/>
              <a:gd name="connsiteX5062" fmla="*/ 4234 w 5219"/>
              <a:gd name="connsiteY5062" fmla="*/ 4234 w 5219"/>
              <a:gd name="connsiteX5063" fmla="*/ 4234 w 5219"/>
              <a:gd name="connsiteY5063" fmla="*/ 4234 w 5219"/>
              <a:gd name="connsiteX5064" fmla="*/ 4234 w 5219"/>
              <a:gd name="connsiteY5064" fmla="*/ 4234 w 5219"/>
              <a:gd name="connsiteX5065" fmla="*/ 4234 w 5219"/>
              <a:gd name="connsiteY5065" fmla="*/ 4234 w 5219"/>
              <a:gd name="connsiteX5066" fmla="*/ 4234 w 5219"/>
              <a:gd name="connsiteY5066" fmla="*/ 4234 w 5219"/>
              <a:gd name="connsiteX5067" fmla="*/ 4234 w 5219"/>
              <a:gd name="connsiteY5067" fmla="*/ 4234 w 5219"/>
              <a:gd name="connsiteX5068" fmla="*/ 4234 w 5219"/>
              <a:gd name="connsiteY5068" fmla="*/ 4234 w 5219"/>
              <a:gd name="connsiteX5069" fmla="*/ 4234 w 5219"/>
              <a:gd name="connsiteY5069" fmla="*/ 4234 w 5219"/>
              <a:gd name="connsiteX5070" fmla="*/ 4234 w 5219"/>
              <a:gd name="connsiteY5070" fmla="*/ 4234 w 5219"/>
              <a:gd name="connsiteX5071" fmla="*/ 4234 w 5219"/>
              <a:gd name="connsiteY5071" fmla="*/ 4234 w 5219"/>
              <a:gd name="connsiteX5072" fmla="*/ 4234 w 5219"/>
              <a:gd name="connsiteY5072" fmla="*/ 4234 w 5219"/>
              <a:gd name="connsiteX5073" fmla="*/ 4234 w 5219"/>
              <a:gd name="connsiteY5073" fmla="*/ 4234 w 5219"/>
              <a:gd name="connsiteX5074" fmla="*/ 4234 w 5219"/>
              <a:gd name="connsiteY5074" fmla="*/ 4234 w 5219"/>
              <a:gd name="connsiteX5075" fmla="*/ 4234 w 5219"/>
              <a:gd name="connsiteY5075" fmla="*/ 4234 w 5219"/>
              <a:gd name="connsiteX5076" fmla="*/ 4234 w 5219"/>
              <a:gd name="connsiteY5076" fmla="*/ 4234 w 5219"/>
              <a:gd name="connsiteX5077" fmla="*/ 4234 w 5219"/>
              <a:gd name="connsiteY5077" fmla="*/ 4234 w 5219"/>
              <a:gd name="connsiteX5078" fmla="*/ 4234 w 5219"/>
              <a:gd name="connsiteY5078" fmla="*/ 4234 w 5219"/>
              <a:gd name="connsiteX5079" fmla="*/ 4234 w 5219"/>
              <a:gd name="connsiteY5079" fmla="*/ 4234 w 5219"/>
              <a:gd name="connsiteX5080" fmla="*/ 4234 w 5219"/>
              <a:gd name="connsiteY5080" fmla="*/ 4234 w 5219"/>
              <a:gd name="connsiteX5081" fmla="*/ 4234 w 5219"/>
              <a:gd name="connsiteY5081" fmla="*/ 4234 w 5219"/>
              <a:gd name="connsiteX5082" fmla="*/ 4234 w 5219"/>
              <a:gd name="connsiteY5082" fmla="*/ 4234 w 5219"/>
              <a:gd name="connsiteX5083" fmla="*/ 4234 w 5219"/>
              <a:gd name="connsiteY5083" fmla="*/ 4234 w 5219"/>
              <a:gd name="connsiteX5084" fmla="*/ 4234 w 5219"/>
              <a:gd name="connsiteY5084" fmla="*/ 4234 w 5219"/>
              <a:gd name="connsiteX5085" fmla="*/ 4234 w 5219"/>
              <a:gd name="connsiteY5085" fmla="*/ 4234 w 5219"/>
              <a:gd name="connsiteX5086" fmla="*/ 4234 w 5219"/>
              <a:gd name="connsiteY5086" fmla="*/ 4234 w 5219"/>
              <a:gd name="connsiteX5087" fmla="*/ 4234 w 5219"/>
              <a:gd name="connsiteY5087" fmla="*/ 4234 w 5219"/>
              <a:gd name="connsiteX5088" fmla="*/ 4234 w 5219"/>
              <a:gd name="connsiteY5088" fmla="*/ 4234 w 5219"/>
              <a:gd name="connsiteX5089" fmla="*/ 4234 w 5219"/>
              <a:gd name="connsiteY5089" fmla="*/ 4234 w 5219"/>
              <a:gd name="connsiteX5090" fmla="*/ 4234 w 5219"/>
              <a:gd name="connsiteY5090" fmla="*/ 4234 w 5219"/>
              <a:gd name="connsiteX5091" fmla="*/ 4234 w 5219"/>
              <a:gd name="connsiteY5091" fmla="*/ 4234 w 5219"/>
              <a:gd name="connsiteX5092" fmla="*/ 4234 w 5219"/>
              <a:gd name="connsiteY5092" fmla="*/ 4234 w 5219"/>
              <a:gd name="connsiteX5093" fmla="*/ 4234 w 5219"/>
              <a:gd name="connsiteY5093" fmla="*/ 4234 w 5219"/>
              <a:gd name="connsiteX5094" fmla="*/ 4234 w 5219"/>
              <a:gd name="connsiteY5094" fmla="*/ 4234 w 5219"/>
              <a:gd name="connsiteX5095" fmla="*/ 4234 w 5219"/>
              <a:gd name="connsiteY5095" fmla="*/ 4234 w 5219"/>
              <a:gd name="connsiteX5096" fmla="*/ 4234 w 5219"/>
              <a:gd name="connsiteY5096" fmla="*/ 4234 w 5219"/>
              <a:gd name="connsiteX5097" fmla="*/ 4234 w 5219"/>
              <a:gd name="connsiteY5097" fmla="*/ 4234 w 5219"/>
              <a:gd name="connsiteX5098" fmla="*/ 4234 w 5219"/>
              <a:gd name="connsiteY5098" fmla="*/ 4234 w 5219"/>
              <a:gd name="connsiteX5099" fmla="*/ 4234 w 5219"/>
              <a:gd name="connsiteY5099" fmla="*/ 4234 w 5219"/>
              <a:gd name="connsiteX5100" fmla="*/ 4234 w 5219"/>
              <a:gd name="connsiteY5100" fmla="*/ 4234 w 5219"/>
              <a:gd name="connsiteX5101" fmla="*/ 4234 w 5219"/>
              <a:gd name="connsiteY5101" fmla="*/ 4234 w 5219"/>
              <a:gd name="connsiteX5102" fmla="*/ 4234 w 5219"/>
              <a:gd name="connsiteY5102" fmla="*/ 4234 w 5219"/>
              <a:gd name="connsiteX5103" fmla="*/ 4234 w 5219"/>
              <a:gd name="connsiteY5103" fmla="*/ 4234 w 5219"/>
              <a:gd name="connsiteX5104" fmla="*/ 4234 w 5219"/>
              <a:gd name="connsiteY5104" fmla="*/ 4234 w 5219"/>
              <a:gd name="connsiteX5105" fmla="*/ 4234 w 5219"/>
              <a:gd name="connsiteY5105" fmla="*/ 4234 w 5219"/>
              <a:gd name="connsiteX5106" fmla="*/ 4234 w 5219"/>
              <a:gd name="connsiteY5106" fmla="*/ 4234 w 5219"/>
              <a:gd name="connsiteX5107" fmla="*/ 4234 w 5219"/>
              <a:gd name="connsiteY5107" fmla="*/ 4234 w 5219"/>
              <a:gd name="connsiteX5108" fmla="*/ 4234 w 5219"/>
              <a:gd name="connsiteY5108" fmla="*/ 4234 w 5219"/>
              <a:gd name="connsiteX5109" fmla="*/ 4234 w 5219"/>
              <a:gd name="connsiteY5109" fmla="*/ 4234 w 5219"/>
              <a:gd name="connsiteX5110" fmla="*/ 4234 w 5219"/>
              <a:gd name="connsiteY5110" fmla="*/ 4234 w 5219"/>
              <a:gd name="connsiteX5111" fmla="*/ 4234 w 5219"/>
              <a:gd name="connsiteY5111" fmla="*/ 4234 w 5219"/>
              <a:gd name="connsiteX5112" fmla="*/ 4234 w 5219"/>
              <a:gd name="connsiteY5112" fmla="*/ 4234 w 5219"/>
              <a:gd name="connsiteX5113" fmla="*/ 4234 w 5219"/>
              <a:gd name="connsiteY5113" fmla="*/ 4234 w 5219"/>
              <a:gd name="connsiteX5114" fmla="*/ 4234 w 5219"/>
              <a:gd name="connsiteY5114" fmla="*/ 4234 w 5219"/>
              <a:gd name="connsiteX5115" fmla="*/ 4234 w 5219"/>
              <a:gd name="connsiteY5115" fmla="*/ 4234 w 5219"/>
              <a:gd name="connsiteX5116" fmla="*/ 4234 w 5219"/>
              <a:gd name="connsiteY5116" fmla="*/ 4234 w 5219"/>
              <a:gd name="connsiteX5117" fmla="*/ 4234 w 5219"/>
              <a:gd name="connsiteY5117" fmla="*/ 4234 w 5219"/>
              <a:gd name="connsiteX5118" fmla="*/ 4234 w 5219"/>
              <a:gd name="connsiteY5118" fmla="*/ 4234 w 5219"/>
              <a:gd name="connsiteX5119" fmla="*/ 4234 w 5219"/>
              <a:gd name="connsiteY5119" fmla="*/ 4234 w 5219"/>
              <a:gd name="connsiteX5120" fmla="*/ 4234 w 5219"/>
              <a:gd name="connsiteY5120" fmla="*/ 4234 w 5219"/>
              <a:gd name="connsiteX5121" fmla="*/ 4234 w 5219"/>
              <a:gd name="connsiteY5121" fmla="*/ 4234 w 5219"/>
              <a:gd name="connsiteX5122" fmla="*/ 4234 w 5219"/>
              <a:gd name="connsiteY5122" fmla="*/ 4234 w 5219"/>
              <a:gd name="connsiteX5123" fmla="*/ 4234 w 5219"/>
              <a:gd name="connsiteY5123" fmla="*/ 4234 w 5219"/>
              <a:gd name="connsiteX5124" fmla="*/ 4234 w 5219"/>
              <a:gd name="connsiteY5124" fmla="*/ 4234 w 5219"/>
              <a:gd name="connsiteX5125" fmla="*/ 4234 w 5219"/>
              <a:gd name="connsiteY5125" fmla="*/ 4234 w 5219"/>
              <a:gd name="connsiteX5126" fmla="*/ 4234 w 5219"/>
              <a:gd name="connsiteY5126" fmla="*/ 4234 w 5219"/>
              <a:gd name="connsiteX5127" fmla="*/ 4234 w 5219"/>
              <a:gd name="connsiteY5127" fmla="*/ 4234 w 5219"/>
              <a:gd name="connsiteX5128" fmla="*/ 4234 w 5219"/>
              <a:gd name="connsiteY5128" fmla="*/ 4234 w 5219"/>
              <a:gd name="connsiteX5129" fmla="*/ 4234 w 5219"/>
              <a:gd name="connsiteY5129" fmla="*/ 4234 w 5219"/>
              <a:gd name="connsiteX5130" fmla="*/ 4234 w 5219"/>
              <a:gd name="connsiteY5130" fmla="*/ 4234 w 5219"/>
              <a:gd name="connsiteX5131" fmla="*/ 4234 w 5219"/>
              <a:gd name="connsiteY5131" fmla="*/ 4234 w 5219"/>
              <a:gd name="connsiteX5132" fmla="*/ 4234 w 5219"/>
              <a:gd name="connsiteY5132" fmla="*/ 4234 w 5219"/>
              <a:gd name="connsiteX5133" fmla="*/ 4234 w 5219"/>
              <a:gd name="connsiteY5133" fmla="*/ 4234 w 5219"/>
              <a:gd name="connsiteX5134" fmla="*/ 4234 w 5219"/>
              <a:gd name="connsiteY5134" fmla="*/ 4234 w 5219"/>
              <a:gd name="connsiteX5135" fmla="*/ 4234 w 5219"/>
              <a:gd name="connsiteY5135" fmla="*/ 4234 w 5219"/>
              <a:gd name="connsiteX5136" fmla="*/ 4234 w 5219"/>
              <a:gd name="connsiteY5136" fmla="*/ 4234 w 5219"/>
              <a:gd name="connsiteX5137" fmla="*/ 4234 w 5219"/>
              <a:gd name="connsiteY5137" fmla="*/ 4234 w 5219"/>
              <a:gd name="connsiteX5138" fmla="*/ 4234 w 5219"/>
              <a:gd name="connsiteY5138" fmla="*/ 4234 w 5219"/>
              <a:gd name="connsiteX5139" fmla="*/ 4234 w 5219"/>
              <a:gd name="connsiteY5139" fmla="*/ 4234 w 5219"/>
              <a:gd name="connsiteX5140" fmla="*/ 4234 w 5219"/>
              <a:gd name="connsiteY5140" fmla="*/ 4234 w 5219"/>
              <a:gd name="connsiteX5141" fmla="*/ 4234 w 5219"/>
              <a:gd name="connsiteY5141" fmla="*/ 4234 w 5219"/>
              <a:gd name="connsiteX5142" fmla="*/ 4234 w 5219"/>
              <a:gd name="connsiteY5142" fmla="*/ 4234 w 5219"/>
              <a:gd name="connsiteX5143" fmla="*/ 4234 w 5219"/>
              <a:gd name="connsiteY5143" fmla="*/ 4234 w 5219"/>
              <a:gd name="connsiteX5144" fmla="*/ 4234 w 5219"/>
              <a:gd name="connsiteY5144" fmla="*/ 4234 w 5219"/>
              <a:gd name="connsiteX5145" fmla="*/ 4234 w 5219"/>
              <a:gd name="connsiteY5145" fmla="*/ 4234 w 5219"/>
              <a:gd name="connsiteX5146" fmla="*/ 4234 w 5219"/>
              <a:gd name="connsiteY5146" fmla="*/ 4234 w 5219"/>
              <a:gd name="connsiteX5147" fmla="*/ 4234 w 5219"/>
              <a:gd name="connsiteY5147" fmla="*/ 4234 w 5219"/>
              <a:gd name="connsiteX5148" fmla="*/ 4234 w 5219"/>
              <a:gd name="connsiteY5148" fmla="*/ 4234 w 5219"/>
              <a:gd name="connsiteX5149" fmla="*/ 4234 w 5219"/>
              <a:gd name="connsiteY5149" fmla="*/ 4234 w 5219"/>
              <a:gd name="connsiteX5150" fmla="*/ 4234 w 5219"/>
              <a:gd name="connsiteY5150" fmla="*/ 4234 w 5219"/>
              <a:gd name="connsiteX5151" fmla="*/ 4234 w 5219"/>
              <a:gd name="connsiteY5151" fmla="*/ 4234 w 5219"/>
              <a:gd name="connsiteX5152" fmla="*/ 4234 w 5219"/>
              <a:gd name="connsiteY5152" fmla="*/ 4234 w 5219"/>
              <a:gd name="connsiteX5153" fmla="*/ 4234 w 5219"/>
              <a:gd name="connsiteY5153" fmla="*/ 4234 w 5219"/>
              <a:gd name="connsiteX5154" fmla="*/ 4234 w 5219"/>
              <a:gd name="connsiteY5154" fmla="*/ 4234 w 5219"/>
              <a:gd name="connsiteX5155" fmla="*/ 4234 w 5219"/>
              <a:gd name="connsiteY5155" fmla="*/ 4234 w 5219"/>
              <a:gd name="connsiteX5156" fmla="*/ 4234 w 5219"/>
              <a:gd name="connsiteY5156" fmla="*/ 4234 w 5219"/>
              <a:gd name="connsiteX5157" fmla="*/ 4234 w 5219"/>
              <a:gd name="connsiteY5157" fmla="*/ 4234 w 5219"/>
              <a:gd name="connsiteX5158" fmla="*/ 4234 w 5219"/>
              <a:gd name="connsiteY5158" fmla="*/ 4234 w 5219"/>
              <a:gd name="connsiteX5159" fmla="*/ 4234 w 5219"/>
              <a:gd name="connsiteY5159" fmla="*/ 4234 w 5219"/>
              <a:gd name="connsiteX5160" fmla="*/ 4234 w 5219"/>
              <a:gd name="connsiteY5160" fmla="*/ 4234 w 5219"/>
              <a:gd name="connsiteX5161" fmla="*/ 4234 w 5219"/>
              <a:gd name="connsiteY5161" fmla="*/ 4234 w 5219"/>
              <a:gd name="connsiteX5162" fmla="*/ 4234 w 5219"/>
              <a:gd name="connsiteY5162" fmla="*/ 4234 w 5219"/>
              <a:gd name="connsiteX5163" fmla="*/ 4234 w 5219"/>
              <a:gd name="connsiteY5163" fmla="*/ 4234 w 5219"/>
              <a:gd name="connsiteX5164" fmla="*/ 4234 w 5219"/>
              <a:gd name="connsiteY5164" fmla="*/ 4234 w 5219"/>
              <a:gd name="connsiteX5165" fmla="*/ 4234 w 5219"/>
              <a:gd name="connsiteY5165" fmla="*/ 4234 w 5219"/>
              <a:gd name="connsiteX5166" fmla="*/ 4234 w 5219"/>
              <a:gd name="connsiteY5166" fmla="*/ 4234 w 5219"/>
              <a:gd name="connsiteX5167" fmla="*/ 4234 w 5219"/>
              <a:gd name="connsiteY5167" fmla="*/ 4234 w 5219"/>
              <a:gd name="connsiteX5168" fmla="*/ 4234 w 5219"/>
              <a:gd name="connsiteY5168" fmla="*/ 4234 w 5219"/>
              <a:gd name="connsiteX5169" fmla="*/ 4234 w 5219"/>
              <a:gd name="connsiteY5169" fmla="*/ 4234 w 5219"/>
              <a:gd name="connsiteX5170" fmla="*/ 4234 w 5219"/>
              <a:gd name="connsiteY5170" fmla="*/ 4234 w 5219"/>
              <a:gd name="connsiteX5171" fmla="*/ 4234 w 5219"/>
              <a:gd name="connsiteY5171" fmla="*/ 4234 w 5219"/>
              <a:gd name="connsiteX5172" fmla="*/ 4234 w 5219"/>
              <a:gd name="connsiteY5172" fmla="*/ 4234 w 5219"/>
              <a:gd name="connsiteX5173" fmla="*/ 4234 w 5219"/>
              <a:gd name="connsiteY5173" fmla="*/ 4234 w 5219"/>
              <a:gd name="connsiteX5174" fmla="*/ 4234 w 5219"/>
              <a:gd name="connsiteY5174" fmla="*/ 4234 w 5219"/>
              <a:gd name="connsiteX5175" fmla="*/ 4234 w 5219"/>
              <a:gd name="connsiteY5175" fmla="*/ 4234 w 5219"/>
              <a:gd name="connsiteX5176" fmla="*/ 4234 w 5219"/>
              <a:gd name="connsiteY5176" fmla="*/ 4234 w 5219"/>
              <a:gd name="connsiteX5177" fmla="*/ 4234 w 5219"/>
              <a:gd name="connsiteY5177" fmla="*/ 4234 w 5219"/>
              <a:gd name="connsiteX5178" fmla="*/ 4234 w 5219"/>
              <a:gd name="connsiteY5178" fmla="*/ 4234 w 5219"/>
              <a:gd name="connsiteX5179" fmla="*/ 4234 w 5219"/>
              <a:gd name="connsiteY5179" fmla="*/ 4234 w 5219"/>
              <a:gd name="connsiteX5180" fmla="*/ 4234 w 5219"/>
              <a:gd name="connsiteY5180" fmla="*/ 4234 w 5219"/>
              <a:gd name="connsiteX5181" fmla="*/ 4234 w 5219"/>
              <a:gd name="connsiteY5181" fmla="*/ 4234 w 5219"/>
              <a:gd name="connsiteX5182" fmla="*/ 4234 w 5219"/>
              <a:gd name="connsiteY5182" fmla="*/ 4234 w 5219"/>
              <a:gd name="connsiteX5183" fmla="*/ 4234 w 5219"/>
              <a:gd name="connsiteY5183" fmla="*/ 4234 w 5219"/>
              <a:gd name="connsiteX5184" fmla="*/ 4234 w 5219"/>
              <a:gd name="connsiteY5184" fmla="*/ 4234 w 5219"/>
              <a:gd name="connsiteX5185" fmla="*/ 4234 w 5219"/>
              <a:gd name="connsiteY5185" fmla="*/ 4234 w 5219"/>
              <a:gd name="connsiteX5186" fmla="*/ 4234 w 5219"/>
              <a:gd name="connsiteY5186" fmla="*/ 4234 w 5219"/>
              <a:gd name="connsiteX5187" fmla="*/ 4234 w 5219"/>
              <a:gd name="connsiteY5187" fmla="*/ 4234 w 5219"/>
              <a:gd name="connsiteX5188" fmla="*/ 4234 w 5219"/>
              <a:gd name="connsiteY5188" fmla="*/ 4234 w 5219"/>
              <a:gd name="connsiteX5189" fmla="*/ 4234 w 5219"/>
              <a:gd name="connsiteY5189" fmla="*/ 4234 w 5219"/>
              <a:gd name="connsiteX5190" fmla="*/ 4234 w 5219"/>
              <a:gd name="connsiteY5190" fmla="*/ 4234 w 5219"/>
              <a:gd name="connsiteX5191" fmla="*/ 4234 w 5219"/>
              <a:gd name="connsiteY5191" fmla="*/ 4234 w 5219"/>
              <a:gd name="connsiteX5192" fmla="*/ 4234 w 5219"/>
              <a:gd name="connsiteY5192" fmla="*/ 4234 w 5219"/>
              <a:gd name="connsiteX5193" fmla="*/ 4234 w 5219"/>
              <a:gd name="connsiteY5193" fmla="*/ 4234 w 5219"/>
              <a:gd name="connsiteX5194" fmla="*/ 4234 w 5219"/>
              <a:gd name="connsiteY5194" fmla="*/ 4234 w 5219"/>
              <a:gd name="connsiteX5195" fmla="*/ 4234 w 5219"/>
              <a:gd name="connsiteY5195" fmla="*/ 4234 w 5219"/>
              <a:gd name="connsiteX5196" fmla="*/ 4234 w 5219"/>
              <a:gd name="connsiteY5196" fmla="*/ 4234 w 5219"/>
              <a:gd name="connsiteX5197" fmla="*/ 4234 w 5219"/>
              <a:gd name="connsiteY5197" fmla="*/ 4234 w 5219"/>
              <a:gd name="connsiteX5198" fmla="*/ 4234 w 5219"/>
              <a:gd name="connsiteY5198" fmla="*/ 4234 w 5219"/>
              <a:gd name="connsiteX5199" fmla="*/ 4234 w 5219"/>
              <a:gd name="connsiteY5199" fmla="*/ 4234 w 5219"/>
              <a:gd name="connsiteX5200" fmla="*/ 4234 w 5219"/>
              <a:gd name="connsiteY5200" fmla="*/ 4234 w 5219"/>
              <a:gd name="connsiteX5201" fmla="*/ 4234 w 5219"/>
              <a:gd name="connsiteY5201" fmla="*/ 4234 w 5219"/>
              <a:gd name="connsiteX5202" fmla="*/ 4234 w 5219"/>
              <a:gd name="connsiteY5202" fmla="*/ 4234 w 5219"/>
              <a:gd name="connsiteX5203" fmla="*/ 4234 w 5219"/>
              <a:gd name="connsiteY5203" fmla="*/ 4234 w 5219"/>
              <a:gd name="connsiteX5204" fmla="*/ 4234 w 5219"/>
              <a:gd name="connsiteY5204" fmla="*/ 4234 w 5219"/>
              <a:gd name="connsiteX5205" fmla="*/ 4234 w 5219"/>
              <a:gd name="connsiteY5205" fmla="*/ 4234 w 5219"/>
              <a:gd name="connsiteX5206" fmla="*/ 4234 w 5219"/>
              <a:gd name="connsiteY5206" fmla="*/ 4234 w 5219"/>
              <a:gd name="connsiteX5207" fmla="*/ 4234 w 5219"/>
              <a:gd name="connsiteY5207" fmla="*/ 4234 w 5219"/>
              <a:gd name="connsiteX5208" fmla="*/ 4234 w 5219"/>
              <a:gd name="connsiteY5208" fmla="*/ 4234 w 5219"/>
              <a:gd name="connsiteX5209" fmla="*/ 4234 w 5219"/>
              <a:gd name="connsiteY5209" fmla="*/ 4234 w 5219"/>
              <a:gd name="connsiteX5210" fmla="*/ 4234 w 5219"/>
              <a:gd name="connsiteY5210" fmla="*/ 4234 w 5219"/>
              <a:gd name="connsiteX5211" fmla="*/ 4234 w 5219"/>
              <a:gd name="connsiteY5211" fmla="*/ 4234 w 5219"/>
              <a:gd name="connsiteX5212" fmla="*/ 4234 w 5219"/>
              <a:gd name="connsiteY5212" fmla="*/ 4234 w 5219"/>
              <a:gd name="connsiteX5213" fmla="*/ 4234 w 5219"/>
              <a:gd name="connsiteY5213" fmla="*/ 4234 w 5219"/>
              <a:gd name="connsiteX5214" fmla="*/ 4234 w 5219"/>
              <a:gd name="connsiteY5214" fmla="*/ 4234 w 5219"/>
              <a:gd name="connsiteX5215" fmla="*/ 4234 w 5219"/>
              <a:gd name="connsiteY5215" fmla="*/ 4234 w 5219"/>
              <a:gd name="connsiteX5216" fmla="*/ 4234 w 5219"/>
              <a:gd name="connsiteY5216" fmla="*/ 4234 w 5219"/>
              <a:gd name="connsiteX5217" fmla="*/ 4234 w 5219"/>
              <a:gd name="connsiteY5217" fmla="*/ 4234 w 5219"/>
              <a:gd name="connsiteX5218" fmla="*/ 4234 w 5219"/>
              <a:gd name="connsiteY5218" fmla="*/ 4234 w 5219"/>
              <a:gd name="connsiteX5219" fmla="*/ 4234 w 5219"/>
              <a:gd name="connsiteY5219" fmla="*/ 4234 w 5219"/>
              <a:gd name="connsiteX5220" fmla="*/ 4234 w 5219"/>
              <a:gd name="connsiteY5220" fmla="*/ 4234 w 5219"/>
              <a:gd name="connsiteX5221" fmla="*/ 4234 w 5219"/>
              <a:gd name="connsiteY5221" fmla="*/ 4234 w 5219"/>
              <a:gd name="connsiteX5222" fmla="*/ 4234 w 5219"/>
              <a:gd name="connsiteY5222" fmla="*/ 4234 w 5219"/>
              <a:gd name="connsiteX5223" fmla="*/ 4234 w 5219"/>
              <a:gd name="connsiteY5223" fmla="*/ 4234 w 5219"/>
              <a:gd name="connsiteX5224" fmla="*/ 4234 w 5219"/>
              <a:gd name="connsiteY5224" fmla="*/ 4234 w 5219"/>
              <a:gd name="connsiteX5225" fmla="*/ 4234 w 5219"/>
              <a:gd name="connsiteY5225" fmla="*/ 4234 w 5219"/>
              <a:gd name="connsiteX5226" fmla="*/ 4234 w 5219"/>
              <a:gd name="connsiteY5226" fmla="*/ 4234 w 5219"/>
              <a:gd name="connsiteX5227" fmla="*/ 4234 w 5219"/>
              <a:gd name="connsiteY5227" fmla="*/ 4234 w 5219"/>
              <a:gd name="connsiteX5228" fmla="*/ 4234 w 5219"/>
              <a:gd name="connsiteY5228" fmla="*/ 4234 w 5219"/>
              <a:gd name="connsiteX5229" fmla="*/ 4234 w 5219"/>
              <a:gd name="connsiteY5229" fmla="*/ 4234 w 5219"/>
              <a:gd name="connsiteX5230" fmla="*/ 4234 w 5219"/>
              <a:gd name="connsiteY5230" fmla="*/ 4234 w 5219"/>
              <a:gd name="connsiteX5231" fmla="*/ 4234 w 5219"/>
              <a:gd name="connsiteY5231" fmla="*/ 4234 w 5219"/>
              <a:gd name="connsiteX5232" fmla="*/ 4234 w 5219"/>
              <a:gd name="connsiteY5232" fmla="*/ 4234 w 5219"/>
              <a:gd name="connsiteX5233" fmla="*/ 4234 w 5219"/>
              <a:gd name="connsiteY5233" fmla="*/ 4234 w 5219"/>
              <a:gd name="connsiteX5234" fmla="*/ 4234 w 5219"/>
              <a:gd name="connsiteY5234" fmla="*/ 4234 w 5219"/>
              <a:gd name="connsiteX5235" fmla="*/ 4234 w 5219"/>
              <a:gd name="connsiteY5235" fmla="*/ 4234 w 5219"/>
              <a:gd name="connsiteX5236" fmla="*/ 4234 w 5219"/>
              <a:gd name="connsiteY5236" fmla="*/ 4234 w 5219"/>
              <a:gd name="connsiteX5237" fmla="*/ 4234 w 5219"/>
              <a:gd name="connsiteY5237" fmla="*/ 4234 w 5219"/>
              <a:gd name="connsiteX5238" fmla="*/ 4234 w 5219"/>
              <a:gd name="connsiteY5238" fmla="*/ 4234 w 5219"/>
              <a:gd name="connsiteX5239" fmla="*/ 4234 w 5219"/>
              <a:gd name="connsiteY5239" fmla="*/ 4234 w 5219"/>
              <a:gd name="connsiteX5240" fmla="*/ 4234 w 5219"/>
              <a:gd name="connsiteY5240" fmla="*/ 4234 w 5219"/>
              <a:gd name="connsiteX5241" fmla="*/ 4234 w 5219"/>
              <a:gd name="connsiteY5241" fmla="*/ 4234 w 5219"/>
              <a:gd name="connsiteX5242" fmla="*/ 4234 w 5219"/>
              <a:gd name="connsiteY5242" fmla="*/ 4234 w 5219"/>
              <a:gd name="connsiteX5243" fmla="*/ 4234 w 5219"/>
              <a:gd name="connsiteY5243" fmla="*/ 4234 w 5219"/>
              <a:gd name="connsiteX5244" fmla="*/ 4234 w 5219"/>
              <a:gd name="connsiteY5244" fmla="*/ 4234 w 5219"/>
              <a:gd name="connsiteX5245" fmla="*/ 4234 w 5219"/>
              <a:gd name="connsiteY5245" fmla="*/ 4234 w 5219"/>
              <a:gd name="connsiteX5246" fmla="*/ 4234 w 5219"/>
              <a:gd name="connsiteY5246" fmla="*/ 4234 w 5219"/>
              <a:gd name="connsiteX5247" fmla="*/ 4234 w 5219"/>
              <a:gd name="connsiteY5247" fmla="*/ 4234 w 5219"/>
              <a:gd name="connsiteX5248" fmla="*/ 4234 w 5219"/>
              <a:gd name="connsiteY5248" fmla="*/ 4234 w 5219"/>
              <a:gd name="connsiteX5249" fmla="*/ 4234 w 5219"/>
              <a:gd name="connsiteY5249" fmla="*/ 4234 w 5219"/>
              <a:gd name="connsiteX5250" fmla="*/ 4234 w 5219"/>
              <a:gd name="connsiteY5250" fmla="*/ 4234 w 5219"/>
              <a:gd name="connsiteX5251" fmla="*/ 4234 w 5219"/>
              <a:gd name="connsiteY5251" fmla="*/ 4234 w 5219"/>
              <a:gd name="connsiteX5252" fmla="*/ 4234 w 5219"/>
              <a:gd name="connsiteY5252" fmla="*/ 4234 w 5219"/>
              <a:gd name="connsiteX5253" fmla="*/ 4234 w 5219"/>
              <a:gd name="connsiteY5253" fmla="*/ 4234 w 5219"/>
              <a:gd name="connsiteX5254" fmla="*/ 4234 w 5219"/>
              <a:gd name="connsiteY5254" fmla="*/ 4234 w 5219"/>
              <a:gd name="connsiteX5255" fmla="*/ 4234 w 5219"/>
              <a:gd name="connsiteY5255" fmla="*/ 4234 w 5219"/>
              <a:gd name="connsiteX5256" fmla="*/ 4234 w 5219"/>
              <a:gd name="connsiteY5256" fmla="*/ 4234 w 5219"/>
              <a:gd name="connsiteX5257" fmla="*/ 4234 w 5219"/>
              <a:gd name="connsiteY5257" fmla="*/ 4234 w 5219"/>
              <a:gd name="connsiteX5258" fmla="*/ 4234 w 5219"/>
              <a:gd name="connsiteY5258" fmla="*/ 4234 w 5219"/>
              <a:gd name="connsiteX5259" fmla="*/ 4234 w 5219"/>
              <a:gd name="connsiteY5259" fmla="*/ 4234 w 5219"/>
              <a:gd name="connsiteX5260" fmla="*/ 4234 w 5219"/>
              <a:gd name="connsiteY5260" fmla="*/ 4234 w 5219"/>
              <a:gd name="connsiteX5261" fmla="*/ 4234 w 5219"/>
              <a:gd name="connsiteY5261" fmla="*/ 4234 w 5219"/>
              <a:gd name="connsiteX5262" fmla="*/ 4234 w 5219"/>
              <a:gd name="connsiteY5262" fmla="*/ 4234 w 5219"/>
              <a:gd name="connsiteX5263" fmla="*/ 4234 w 5219"/>
              <a:gd name="connsiteY5263" fmla="*/ 4234 w 5219"/>
              <a:gd name="connsiteX5264" fmla="*/ 4234 w 5219"/>
              <a:gd name="connsiteY5264" fmla="*/ 4234 w 5219"/>
              <a:gd name="connsiteX5265" fmla="*/ 4234 w 5219"/>
              <a:gd name="connsiteY5265" fmla="*/ 4234 w 5219"/>
              <a:gd name="connsiteX5266" fmla="*/ 4234 w 5219"/>
              <a:gd name="connsiteY5266" fmla="*/ 4234 w 5219"/>
              <a:gd name="connsiteX5267" fmla="*/ 4234 w 5219"/>
              <a:gd name="connsiteY5267" fmla="*/ 4234 w 5219"/>
              <a:gd name="connsiteX5268" fmla="*/ 4234 w 5219"/>
              <a:gd name="connsiteY5268" fmla="*/ 4234 w 5219"/>
              <a:gd name="connsiteX5269" fmla="*/ 4234 w 5219"/>
              <a:gd name="connsiteY5269" fmla="*/ 4234 w 5219"/>
              <a:gd name="connsiteX5270" fmla="*/ 4234 w 5219"/>
              <a:gd name="connsiteY5270" fmla="*/ 4234 w 5219"/>
              <a:gd name="connsiteX5271" fmla="*/ 4234 w 5219"/>
              <a:gd name="connsiteY5271" fmla="*/ 4234 w 5219"/>
              <a:gd name="connsiteX5272" fmla="*/ 4234 w 5219"/>
              <a:gd name="connsiteY5272" fmla="*/ 4234 w 5219"/>
              <a:gd name="connsiteX5273" fmla="*/ 4234 w 5219"/>
              <a:gd name="connsiteY5273" fmla="*/ 4234 w 5219"/>
              <a:gd name="connsiteX5274" fmla="*/ 4234 w 5219"/>
              <a:gd name="connsiteY5274" fmla="*/ 4234 w 5219"/>
              <a:gd name="connsiteX5275" fmla="*/ 4234 w 5219"/>
              <a:gd name="connsiteY5275" fmla="*/ 4234 w 5219"/>
              <a:gd name="connsiteX5276" fmla="*/ 4234 w 5219"/>
              <a:gd name="connsiteY5276" fmla="*/ 4234 w 5219"/>
              <a:gd name="connsiteX5277" fmla="*/ 4234 w 5219"/>
              <a:gd name="connsiteY5277" fmla="*/ 4234 w 5219"/>
              <a:gd name="connsiteX5278" fmla="*/ 4234 w 5219"/>
              <a:gd name="connsiteY5278" fmla="*/ 4234 w 5219"/>
              <a:gd name="connsiteX5279" fmla="*/ 4234 w 5219"/>
              <a:gd name="connsiteY5279" fmla="*/ 4234 w 5219"/>
              <a:gd name="connsiteX5280" fmla="*/ 4234 w 5219"/>
              <a:gd name="connsiteY5280" fmla="*/ 4234 w 5219"/>
              <a:gd name="connsiteX5281" fmla="*/ 4234 w 5219"/>
              <a:gd name="connsiteY5281" fmla="*/ 4234 w 5219"/>
              <a:gd name="connsiteX5282" fmla="*/ 4234 w 5219"/>
              <a:gd name="connsiteY5282" fmla="*/ 4234 w 5219"/>
              <a:gd name="connsiteX5283" fmla="*/ 4234 w 5219"/>
              <a:gd name="connsiteY5283" fmla="*/ 4234 w 5219"/>
              <a:gd name="connsiteX5284" fmla="*/ 4234 w 5219"/>
              <a:gd name="connsiteY5284" fmla="*/ 4234 w 5219"/>
              <a:gd name="connsiteX5285" fmla="*/ 4234 w 5219"/>
              <a:gd name="connsiteY5285" fmla="*/ 4234 w 5219"/>
              <a:gd name="connsiteX5286" fmla="*/ 4234 w 5219"/>
              <a:gd name="connsiteY5286" fmla="*/ 4234 w 5219"/>
              <a:gd name="connsiteX5287" fmla="*/ 4234 w 5219"/>
              <a:gd name="connsiteY5287" fmla="*/ 4234 w 5219"/>
              <a:gd name="connsiteX5288" fmla="*/ 4234 w 5219"/>
              <a:gd name="connsiteY5288" fmla="*/ 4234 w 5219"/>
              <a:gd name="connsiteX5289" fmla="*/ 4234 w 5219"/>
              <a:gd name="connsiteY5289" fmla="*/ 4234 w 5219"/>
              <a:gd name="connsiteX5290" fmla="*/ 4234 w 5219"/>
              <a:gd name="connsiteY5290" fmla="*/ 4234 w 5219"/>
              <a:gd name="connsiteX5291" fmla="*/ 4234 w 5219"/>
              <a:gd name="connsiteY5291" fmla="*/ 4234 w 5219"/>
              <a:gd name="connsiteX5292" fmla="*/ 4234 w 5219"/>
              <a:gd name="connsiteY5292" fmla="*/ 4234 w 5219"/>
              <a:gd name="connsiteX5293" fmla="*/ 4234 w 5219"/>
              <a:gd name="connsiteY5293" fmla="*/ 4234 w 5219"/>
              <a:gd name="connsiteX5294" fmla="*/ 4234 w 5219"/>
              <a:gd name="connsiteY5294" fmla="*/ 4234 w 5219"/>
              <a:gd name="connsiteX5295" fmla="*/ 4234 w 5219"/>
              <a:gd name="connsiteY5295" fmla="*/ 4234 w 5219"/>
              <a:gd name="connsiteX5296" fmla="*/ 4234 w 5219"/>
              <a:gd name="connsiteY5296" fmla="*/ 4234 w 5219"/>
              <a:gd name="connsiteX5297" fmla="*/ 4234 w 5219"/>
              <a:gd name="connsiteY5297" fmla="*/ 4234 w 5219"/>
              <a:gd name="connsiteX5298" fmla="*/ 4234 w 5219"/>
              <a:gd name="connsiteY5298" fmla="*/ 4234 w 5219"/>
              <a:gd name="connsiteX5299" fmla="*/ 4234 w 5219"/>
              <a:gd name="connsiteY5299" fmla="*/ 4234 w 5219"/>
              <a:gd name="connsiteX5300" fmla="*/ 4234 w 5219"/>
              <a:gd name="connsiteY5300" fmla="*/ 4234 w 5219"/>
              <a:gd name="connsiteX5301" fmla="*/ 4234 w 5219"/>
              <a:gd name="connsiteY5301" fmla="*/ 4234 w 5219"/>
              <a:gd name="connsiteX5302" fmla="*/ 4234 w 5219"/>
              <a:gd name="connsiteY5302" fmla="*/ 4234 w 5219"/>
              <a:gd name="connsiteX5303" fmla="*/ 4234 w 5219"/>
              <a:gd name="connsiteY5303" fmla="*/ 4234 w 5219"/>
              <a:gd name="connsiteX5304" fmla="*/ 4234 w 5219"/>
              <a:gd name="connsiteY5304" fmla="*/ 4234 w 5219"/>
              <a:gd name="connsiteX5305" fmla="*/ 4234 w 5219"/>
              <a:gd name="connsiteY5305" fmla="*/ 4234 w 5219"/>
              <a:gd name="connsiteX5306" fmla="*/ 4234 w 5219"/>
              <a:gd name="connsiteY5306" fmla="*/ 4234 w 5219"/>
              <a:gd name="connsiteX5307" fmla="*/ 4234 w 5219"/>
              <a:gd name="connsiteY5307" fmla="*/ 4234 w 5219"/>
              <a:gd name="connsiteX5308" fmla="*/ 4234 w 5219"/>
              <a:gd name="connsiteY5308" fmla="*/ 4234 w 5219"/>
              <a:gd name="connsiteX5309" fmla="*/ 4234 w 5219"/>
              <a:gd name="connsiteY5309" fmla="*/ 4234 w 5219"/>
              <a:gd name="connsiteX5310" fmla="*/ 4234 w 5219"/>
              <a:gd name="connsiteY5310" fmla="*/ 4234 w 5219"/>
              <a:gd name="connsiteX5311" fmla="*/ 4234 w 5219"/>
              <a:gd name="connsiteY5311" fmla="*/ 4234 w 5219"/>
              <a:gd name="connsiteX5312" fmla="*/ 4234 w 5219"/>
              <a:gd name="connsiteY5312" fmla="*/ 4234 w 5219"/>
              <a:gd name="connsiteX5313" fmla="*/ 4234 w 5219"/>
              <a:gd name="connsiteY5313" fmla="*/ 4234 w 5219"/>
              <a:gd name="connsiteX5314" fmla="*/ 4234 w 5219"/>
              <a:gd name="connsiteY5314" fmla="*/ 4234 w 5219"/>
              <a:gd name="connsiteX5315" fmla="*/ 4234 w 5219"/>
              <a:gd name="connsiteY5315" fmla="*/ 4234 w 5219"/>
              <a:gd name="connsiteX5316" fmla="*/ 4234 w 5219"/>
              <a:gd name="connsiteY5316" fmla="*/ 4234 w 5219"/>
              <a:gd name="connsiteX5317" fmla="*/ 4234 w 5219"/>
              <a:gd name="connsiteY5317" fmla="*/ 4234 w 5219"/>
              <a:gd name="connsiteX5318" fmla="*/ 4234 w 5219"/>
              <a:gd name="connsiteY5318" fmla="*/ 4234 w 5219"/>
              <a:gd name="connsiteX5319" fmla="*/ 4234 w 5219"/>
              <a:gd name="connsiteY5319" fmla="*/ 4234 w 5219"/>
              <a:gd name="connsiteX5320" fmla="*/ 4234 w 5219"/>
              <a:gd name="connsiteY5320" fmla="*/ 4234 w 5219"/>
              <a:gd name="connsiteX5321" fmla="*/ 4234 w 5219"/>
              <a:gd name="connsiteY5321" fmla="*/ 4234 w 5219"/>
              <a:gd name="connsiteX5322" fmla="*/ 4234 w 5219"/>
              <a:gd name="connsiteY5322" fmla="*/ 4234 w 5219"/>
              <a:gd name="connsiteX5323" fmla="*/ 4234 w 5219"/>
              <a:gd name="connsiteY5323" fmla="*/ 4234 w 5219"/>
              <a:gd name="connsiteX5324" fmla="*/ 4234 w 5219"/>
              <a:gd name="connsiteY5324" fmla="*/ 4234 w 5219"/>
              <a:gd name="connsiteX5325" fmla="*/ 4234 w 5219"/>
              <a:gd name="connsiteY5325" fmla="*/ 4234 w 5219"/>
              <a:gd name="connsiteX5326" fmla="*/ 4234 w 5219"/>
              <a:gd name="connsiteY5326" fmla="*/ 4234 w 5219"/>
              <a:gd name="connsiteX5327" fmla="*/ 4234 w 5219"/>
              <a:gd name="connsiteY5327" fmla="*/ 4234 w 5219"/>
              <a:gd name="connsiteX5328" fmla="*/ 4234 w 5219"/>
              <a:gd name="connsiteY5328" fmla="*/ 4234 w 5219"/>
              <a:gd name="connsiteX5329" fmla="*/ 4234 w 5219"/>
              <a:gd name="connsiteY5329" fmla="*/ 4234 w 5219"/>
              <a:gd name="connsiteX5330" fmla="*/ 4234 w 5219"/>
              <a:gd name="connsiteY5330" fmla="*/ 4234 w 5219"/>
              <a:gd name="connsiteX5331" fmla="*/ 4234 w 5219"/>
              <a:gd name="connsiteY5331" fmla="*/ 4234 w 5219"/>
              <a:gd name="connsiteX5332" fmla="*/ 4234 w 5219"/>
              <a:gd name="connsiteY5332" fmla="*/ 4234 w 5219"/>
              <a:gd name="connsiteX5333" fmla="*/ 4234 w 5219"/>
              <a:gd name="connsiteY5333" fmla="*/ 4234 w 5219"/>
              <a:gd name="connsiteX5334" fmla="*/ 4234 w 5219"/>
              <a:gd name="connsiteY5334" fmla="*/ 4234 w 5219"/>
              <a:gd name="connsiteX5335" fmla="*/ 4234 w 5219"/>
              <a:gd name="connsiteY5335" fmla="*/ 4234 w 5219"/>
              <a:gd name="connsiteX5336" fmla="*/ 4234 w 5219"/>
              <a:gd name="connsiteY5336" fmla="*/ 4234 w 5219"/>
              <a:gd name="connsiteX5337" fmla="*/ 4234 w 5219"/>
              <a:gd name="connsiteY5337" fmla="*/ 4234 w 5219"/>
              <a:gd name="connsiteX5338" fmla="*/ 4234 w 5219"/>
              <a:gd name="connsiteY5338" fmla="*/ 4234 w 5219"/>
              <a:gd name="connsiteX5339" fmla="*/ 4234 w 5219"/>
              <a:gd name="connsiteY5339" fmla="*/ 4234 w 5219"/>
              <a:gd name="connsiteX5340" fmla="*/ 4234 w 5219"/>
              <a:gd name="connsiteY5340" fmla="*/ 4234 w 5219"/>
              <a:gd name="connsiteX5341" fmla="*/ 4234 w 5219"/>
              <a:gd name="connsiteY5341" fmla="*/ 4234 w 5219"/>
              <a:gd name="connsiteX5342" fmla="*/ 4234 w 5219"/>
              <a:gd name="connsiteY5342" fmla="*/ 4234 w 5219"/>
              <a:gd name="connsiteX5343" fmla="*/ 4234 w 5219"/>
              <a:gd name="connsiteY5343" fmla="*/ 4234 w 5219"/>
              <a:gd name="connsiteX5344" fmla="*/ 4234 w 5219"/>
              <a:gd name="connsiteY5344" fmla="*/ 4234 w 5219"/>
              <a:gd name="connsiteX5345" fmla="*/ 4234 w 5219"/>
              <a:gd name="connsiteY5345" fmla="*/ 4234 w 5219"/>
              <a:gd name="connsiteX5346" fmla="*/ 4234 w 5219"/>
              <a:gd name="connsiteY5346" fmla="*/ 4234 w 5219"/>
              <a:gd name="connsiteX5347" fmla="*/ 4234 w 5219"/>
              <a:gd name="connsiteY5347" fmla="*/ 4234 w 5219"/>
              <a:gd name="connsiteX5348" fmla="*/ 4234 w 5219"/>
              <a:gd name="connsiteY5348" fmla="*/ 4234 w 5219"/>
              <a:gd name="connsiteX5349" fmla="*/ 4234 w 5219"/>
              <a:gd name="connsiteY5349" fmla="*/ 4234 w 5219"/>
              <a:gd name="connsiteX5350" fmla="*/ 4234 w 5219"/>
              <a:gd name="connsiteY5350" fmla="*/ 4234 w 5219"/>
              <a:gd name="connsiteX5351" fmla="*/ 4234 w 5219"/>
              <a:gd name="connsiteY5351" fmla="*/ 4234 w 5219"/>
              <a:gd name="connsiteX5352" fmla="*/ 4234 w 5219"/>
              <a:gd name="connsiteY5352" fmla="*/ 4234 w 5219"/>
              <a:gd name="connsiteX5353" fmla="*/ 4234 w 5219"/>
              <a:gd name="connsiteY5353" fmla="*/ 4234 w 5219"/>
              <a:gd name="connsiteX5354" fmla="*/ 4234 w 5219"/>
              <a:gd name="connsiteY5354" fmla="*/ 4234 w 5219"/>
              <a:gd name="connsiteX5355" fmla="*/ 4234 w 5219"/>
              <a:gd name="connsiteY5355" fmla="*/ 4234 w 5219"/>
              <a:gd name="connsiteX5356" fmla="*/ 4234 w 5219"/>
              <a:gd name="connsiteY5356" fmla="*/ 4234 w 5219"/>
              <a:gd name="connsiteX5357" fmla="*/ 4234 w 5219"/>
              <a:gd name="connsiteY5357" fmla="*/ 4234 w 5219"/>
              <a:gd name="connsiteX5358" fmla="*/ 4234 w 5219"/>
              <a:gd name="connsiteY5358" fmla="*/ 4234 w 5219"/>
              <a:gd name="connsiteX5359" fmla="*/ 4234 w 5219"/>
              <a:gd name="connsiteY5359" fmla="*/ 4234 w 5219"/>
              <a:gd name="connsiteX5360" fmla="*/ 4234 w 5219"/>
              <a:gd name="connsiteY5360" fmla="*/ 4234 w 5219"/>
              <a:gd name="connsiteX5361" fmla="*/ 4234 w 5219"/>
              <a:gd name="connsiteY5361" fmla="*/ 4234 w 5219"/>
              <a:gd name="connsiteX5362" fmla="*/ 4234 w 5219"/>
              <a:gd name="connsiteY5362" fmla="*/ 4234 w 5219"/>
              <a:gd name="connsiteX5363" fmla="*/ 4234 w 5219"/>
              <a:gd name="connsiteY5363" fmla="*/ 4234 w 5219"/>
              <a:gd name="connsiteX5364" fmla="*/ 4234 w 5219"/>
              <a:gd name="connsiteY5364" fmla="*/ 4234 w 5219"/>
              <a:gd name="connsiteX5365" fmla="*/ 4234 w 5219"/>
              <a:gd name="connsiteY5365" fmla="*/ 4234 w 5219"/>
              <a:gd name="connsiteX5366" fmla="*/ 4234 w 5219"/>
              <a:gd name="connsiteY5366" fmla="*/ 4234 w 5219"/>
              <a:gd name="connsiteX5367" fmla="*/ 4234 w 5219"/>
              <a:gd name="connsiteY5367" fmla="*/ 4234 w 5219"/>
              <a:gd name="connsiteX5368" fmla="*/ 4234 w 5219"/>
              <a:gd name="connsiteY5368" fmla="*/ 4234 w 5219"/>
              <a:gd name="connsiteX5369" fmla="*/ 4234 w 5219"/>
              <a:gd name="connsiteY5369" fmla="*/ 4234 w 5219"/>
              <a:gd name="connsiteX5370" fmla="*/ 4234 w 5219"/>
              <a:gd name="connsiteY5370" fmla="*/ 4234 w 5219"/>
              <a:gd name="connsiteX5371" fmla="*/ 4234 w 5219"/>
              <a:gd name="connsiteY5371" fmla="*/ 4234 w 5219"/>
              <a:gd name="connsiteX5372" fmla="*/ 4234 w 5219"/>
              <a:gd name="connsiteY5372" fmla="*/ 4234 w 5219"/>
              <a:gd name="connsiteX5373" fmla="*/ 4234 w 5219"/>
              <a:gd name="connsiteY5373" fmla="*/ 4234 w 5219"/>
              <a:gd name="connsiteX5374" fmla="*/ 4234 w 5219"/>
              <a:gd name="connsiteY5374" fmla="*/ 4234 w 5219"/>
              <a:gd name="connsiteX5375" fmla="*/ 4234 w 5219"/>
              <a:gd name="connsiteY5375" fmla="*/ 4234 w 5219"/>
              <a:gd name="connsiteX5376" fmla="*/ 4234 w 5219"/>
              <a:gd name="connsiteY5376" fmla="*/ 4234 w 5219"/>
              <a:gd name="connsiteX5377" fmla="*/ 4234 w 5219"/>
              <a:gd name="connsiteY5377" fmla="*/ 4234 w 5219"/>
              <a:gd name="connsiteX5378" fmla="*/ 4234 w 5219"/>
              <a:gd name="connsiteY5378" fmla="*/ 4234 w 5219"/>
              <a:gd name="connsiteX5379" fmla="*/ 4234 w 5219"/>
              <a:gd name="connsiteY5379" fmla="*/ 4234 w 5219"/>
              <a:gd name="connsiteX5380" fmla="*/ 4234 w 5219"/>
              <a:gd name="connsiteY5380" fmla="*/ 4234 w 5219"/>
              <a:gd name="connsiteX5381" fmla="*/ 4234 w 5219"/>
              <a:gd name="connsiteY5381" fmla="*/ 4234 w 5219"/>
              <a:gd name="connsiteX5382" fmla="*/ 4234 w 5219"/>
              <a:gd name="connsiteY5382" fmla="*/ 4234 w 5219"/>
              <a:gd name="connsiteX5383" fmla="*/ 4234 w 5219"/>
              <a:gd name="connsiteY5383" fmla="*/ 4234 w 5219"/>
              <a:gd name="connsiteX5384" fmla="*/ 4234 w 5219"/>
              <a:gd name="connsiteY5384" fmla="*/ 4234 w 5219"/>
              <a:gd name="connsiteX5385" fmla="*/ 4234 w 5219"/>
              <a:gd name="connsiteY5385" fmla="*/ 4234 w 5219"/>
              <a:gd name="connsiteX5386" fmla="*/ 4234 w 5219"/>
              <a:gd name="connsiteY5386" fmla="*/ 4234 w 5219"/>
              <a:gd name="connsiteX5387" fmla="*/ 4234 w 5219"/>
              <a:gd name="connsiteY5387" fmla="*/ 4234 w 5219"/>
              <a:gd name="connsiteX5388" fmla="*/ 4234 w 5219"/>
              <a:gd name="connsiteY5388" fmla="*/ 4234 w 5219"/>
              <a:gd name="connsiteX5389" fmla="*/ 4234 w 5219"/>
              <a:gd name="connsiteY5389" fmla="*/ 4234 w 5219"/>
              <a:gd name="connsiteX5390" fmla="*/ 4234 w 5219"/>
              <a:gd name="connsiteY5390" fmla="*/ 4234 w 5219"/>
              <a:gd name="connsiteX5391" fmla="*/ 4234 w 5219"/>
              <a:gd name="connsiteY5391" fmla="*/ 4234 w 5219"/>
              <a:gd name="connsiteX5392" fmla="*/ 4234 w 5219"/>
              <a:gd name="connsiteY5392" fmla="*/ 4234 w 5219"/>
              <a:gd name="connsiteX5393" fmla="*/ 4234 w 5219"/>
              <a:gd name="connsiteY5393" fmla="*/ 4234 w 5219"/>
              <a:gd name="connsiteX5394" fmla="*/ 4234 w 5219"/>
              <a:gd name="connsiteY5394" fmla="*/ 4234 w 5219"/>
              <a:gd name="connsiteX5395" fmla="*/ 4234 w 5219"/>
              <a:gd name="connsiteY5395" fmla="*/ 4234 w 5219"/>
              <a:gd name="connsiteX5396" fmla="*/ 4234 w 5219"/>
              <a:gd name="connsiteY5396" fmla="*/ 4234 w 5219"/>
              <a:gd name="connsiteX5397" fmla="*/ 4234 w 5219"/>
              <a:gd name="connsiteY5397" fmla="*/ 4234 w 5219"/>
              <a:gd name="connsiteX5398" fmla="*/ 4234 w 5219"/>
              <a:gd name="connsiteY5398" fmla="*/ 4234 w 5219"/>
              <a:gd name="connsiteX5399" fmla="*/ 4234 w 5219"/>
              <a:gd name="connsiteY5399" fmla="*/ 4234 w 5219"/>
              <a:gd name="connsiteX5400" fmla="*/ 4234 w 5219"/>
              <a:gd name="connsiteY5400" fmla="*/ 4234 w 5219"/>
              <a:gd name="connsiteX5401" fmla="*/ 4234 w 5219"/>
              <a:gd name="connsiteY5401" fmla="*/ 4234 w 5219"/>
              <a:gd name="connsiteX5402" fmla="*/ 4234 w 5219"/>
              <a:gd name="connsiteY5402" fmla="*/ 4234 w 5219"/>
              <a:gd name="connsiteX5403" fmla="*/ 4234 w 5219"/>
              <a:gd name="connsiteY5403" fmla="*/ 4234 w 5219"/>
              <a:gd name="connsiteX5404" fmla="*/ 4234 w 5219"/>
              <a:gd name="connsiteY5404" fmla="*/ 4234 w 5219"/>
              <a:gd name="connsiteX5405" fmla="*/ 4234 w 5219"/>
              <a:gd name="connsiteY5405" fmla="*/ 4234 w 5219"/>
              <a:gd name="connsiteX5406" fmla="*/ 4234 w 5219"/>
              <a:gd name="connsiteY5406" fmla="*/ 4234 w 5219"/>
              <a:gd name="connsiteX5407" fmla="*/ 4234 w 5219"/>
              <a:gd name="connsiteY5407" fmla="*/ 4234 w 5219"/>
              <a:gd name="connsiteX5408" fmla="*/ 4234 w 5219"/>
              <a:gd name="connsiteY5408" fmla="*/ 4234 w 5219"/>
              <a:gd name="connsiteX5409" fmla="*/ 4234 w 5219"/>
              <a:gd name="connsiteY5409" fmla="*/ 4234 w 5219"/>
              <a:gd name="connsiteX5410" fmla="*/ 4234 w 5219"/>
              <a:gd name="connsiteY5410" fmla="*/ 4234 w 5219"/>
              <a:gd name="connsiteX5411" fmla="*/ 4234 w 5219"/>
              <a:gd name="connsiteY5411" fmla="*/ 4234 w 5219"/>
              <a:gd name="connsiteX5412" fmla="*/ 4234 w 5219"/>
              <a:gd name="connsiteY5412" fmla="*/ 4234 w 5219"/>
              <a:gd name="connsiteX5413" fmla="*/ 4234 w 5219"/>
              <a:gd name="connsiteY5413" fmla="*/ 4234 w 5219"/>
              <a:gd name="connsiteX5414" fmla="*/ 4234 w 5219"/>
              <a:gd name="connsiteY5414" fmla="*/ 4234 w 5219"/>
              <a:gd name="connsiteX5415" fmla="*/ 4234 w 5219"/>
              <a:gd name="connsiteY5415" fmla="*/ 4234 w 5219"/>
              <a:gd name="connsiteX5416" fmla="*/ 4234 w 5219"/>
              <a:gd name="connsiteY5416" fmla="*/ 4234 w 5219"/>
              <a:gd name="connsiteX5417" fmla="*/ 4234 w 5219"/>
              <a:gd name="connsiteY5417" fmla="*/ 4234 w 5219"/>
              <a:gd name="connsiteX5418" fmla="*/ 4234 w 5219"/>
              <a:gd name="connsiteY5418" fmla="*/ 4234 w 5219"/>
              <a:gd name="connsiteX5419" fmla="*/ 4234 w 5219"/>
              <a:gd name="connsiteY5419" fmla="*/ 4234 w 5219"/>
              <a:gd name="connsiteX5420" fmla="*/ 4234 w 5219"/>
              <a:gd name="connsiteY5420" fmla="*/ 4234 w 5219"/>
              <a:gd name="connsiteX5421" fmla="*/ 4234 w 5219"/>
              <a:gd name="connsiteY5421" fmla="*/ 4234 w 5219"/>
              <a:gd name="connsiteX5422" fmla="*/ 4234 w 5219"/>
              <a:gd name="connsiteY5422" fmla="*/ 4234 w 5219"/>
              <a:gd name="connsiteX5423" fmla="*/ 4234 w 5219"/>
              <a:gd name="connsiteY5423" fmla="*/ 4234 w 5219"/>
              <a:gd name="connsiteX5424" fmla="*/ 4234 w 5219"/>
              <a:gd name="connsiteY5424" fmla="*/ 4234 w 5219"/>
              <a:gd name="connsiteX5425" fmla="*/ 4234 w 5219"/>
              <a:gd name="connsiteY5425" fmla="*/ 4234 w 5219"/>
              <a:gd name="connsiteX5426" fmla="*/ 4234 w 5219"/>
              <a:gd name="connsiteY5426" fmla="*/ 4234 w 5219"/>
              <a:gd name="connsiteX5427" fmla="*/ 4234 w 5219"/>
              <a:gd name="connsiteY5427" fmla="*/ 4234 w 5219"/>
              <a:gd name="connsiteX5428" fmla="*/ 4234 w 5219"/>
              <a:gd name="connsiteY5428" fmla="*/ 4234 w 5219"/>
              <a:gd name="connsiteX5429" fmla="*/ 4234 w 5219"/>
              <a:gd name="connsiteY5429" fmla="*/ 4234 w 5219"/>
              <a:gd name="connsiteX5430" fmla="*/ 4234 w 5219"/>
              <a:gd name="connsiteY5430" fmla="*/ 4234 w 5219"/>
              <a:gd name="connsiteX5431" fmla="*/ 4234 w 5219"/>
              <a:gd name="connsiteY5431" fmla="*/ 4234 w 5219"/>
              <a:gd name="connsiteX5432" fmla="*/ 4234 w 5219"/>
              <a:gd name="connsiteY5432" fmla="*/ 4234 w 5219"/>
              <a:gd name="connsiteX5433" fmla="*/ 4234 w 5219"/>
              <a:gd name="connsiteY5433" fmla="*/ 4234 w 5219"/>
              <a:gd name="connsiteX5434" fmla="*/ 4234 w 5219"/>
              <a:gd name="connsiteY5434" fmla="*/ 4234 w 5219"/>
              <a:gd name="connsiteX5435" fmla="*/ 4234 w 5219"/>
              <a:gd name="connsiteY5435" fmla="*/ 4234 w 5219"/>
              <a:gd name="connsiteX5436" fmla="*/ 4234 w 5219"/>
              <a:gd name="connsiteY5436" fmla="*/ 4234 w 5219"/>
              <a:gd name="connsiteX5437" fmla="*/ 4234 w 5219"/>
              <a:gd name="connsiteY5437" fmla="*/ 4234 w 5219"/>
              <a:gd name="connsiteX5438" fmla="*/ 4234 w 5219"/>
              <a:gd name="connsiteY5438" fmla="*/ 4234 w 5219"/>
              <a:gd name="connsiteX5439" fmla="*/ 4234 w 5219"/>
              <a:gd name="connsiteY5439" fmla="*/ 4234 w 5219"/>
              <a:gd name="connsiteX5440" fmla="*/ 4234 w 5219"/>
              <a:gd name="connsiteY5440" fmla="*/ 4234 w 5219"/>
              <a:gd name="connsiteX5441" fmla="*/ 4234 w 5219"/>
              <a:gd name="connsiteY5441" fmla="*/ 4234 w 5219"/>
              <a:gd name="connsiteX5442" fmla="*/ 4234 w 5219"/>
              <a:gd name="connsiteY5442" fmla="*/ 4234 w 5219"/>
              <a:gd name="connsiteX5443" fmla="*/ 4234 w 5219"/>
              <a:gd name="connsiteY5443" fmla="*/ 4234 w 5219"/>
              <a:gd name="connsiteX5444" fmla="*/ 4234 w 5219"/>
              <a:gd name="connsiteY5444" fmla="*/ 4234 w 5219"/>
              <a:gd name="connsiteX5445" fmla="*/ 4234 w 5219"/>
              <a:gd name="connsiteY5445" fmla="*/ 4234 w 5219"/>
              <a:gd name="connsiteX5446" fmla="*/ 4234 w 5219"/>
              <a:gd name="connsiteY5446" fmla="*/ 4234 w 5219"/>
              <a:gd name="connsiteX5447" fmla="*/ 4234 w 5219"/>
              <a:gd name="connsiteY5447" fmla="*/ 4234 w 5219"/>
              <a:gd name="connsiteX5448" fmla="*/ 4234 w 5219"/>
              <a:gd name="connsiteY5448" fmla="*/ 4234 w 5219"/>
              <a:gd name="connsiteX5449" fmla="*/ 4234 w 5219"/>
              <a:gd name="connsiteY5449" fmla="*/ 4234 w 5219"/>
              <a:gd name="connsiteX5450" fmla="*/ 4234 w 5219"/>
              <a:gd name="connsiteY5450" fmla="*/ 4234 w 5219"/>
              <a:gd name="connsiteX5451" fmla="*/ 4234 w 5219"/>
              <a:gd name="connsiteY5451" fmla="*/ 4234 w 5219"/>
              <a:gd name="connsiteX5452" fmla="*/ 4234 w 5219"/>
              <a:gd name="connsiteY5452" fmla="*/ 4234 w 5219"/>
              <a:gd name="connsiteX5453" fmla="*/ 4234 w 5219"/>
              <a:gd name="connsiteY5453" fmla="*/ 4234 w 5219"/>
              <a:gd name="connsiteX5454" fmla="*/ 4234 w 5219"/>
              <a:gd name="connsiteY5454" fmla="*/ 4234 w 5219"/>
              <a:gd name="connsiteX5455" fmla="*/ 4234 w 5219"/>
              <a:gd name="connsiteY5455" fmla="*/ 4234 w 5219"/>
              <a:gd name="connsiteX5456" fmla="*/ 4234 w 5219"/>
              <a:gd name="connsiteY5456" fmla="*/ 4234 w 5219"/>
              <a:gd name="connsiteX5457" fmla="*/ 4234 w 5219"/>
              <a:gd name="connsiteY5457" fmla="*/ 4234 w 5219"/>
              <a:gd name="connsiteX5458" fmla="*/ 4234 w 5219"/>
              <a:gd name="connsiteY5458" fmla="*/ 4234 w 5219"/>
              <a:gd name="connsiteX5459" fmla="*/ 4234 w 5219"/>
              <a:gd name="connsiteY5459" fmla="*/ 4234 w 5219"/>
              <a:gd name="connsiteX5460" fmla="*/ 4234 w 5219"/>
              <a:gd name="connsiteY5460" fmla="*/ 4234 w 5219"/>
              <a:gd name="connsiteX5461" fmla="*/ 4234 w 5219"/>
              <a:gd name="connsiteY5461" fmla="*/ 4234 w 5219"/>
              <a:gd name="connsiteX5462" fmla="*/ 4234 w 5219"/>
              <a:gd name="connsiteY5462" fmla="*/ 4234 w 5219"/>
              <a:gd name="connsiteX5463" fmla="*/ 4234 w 5219"/>
              <a:gd name="connsiteY5463" fmla="*/ 4234 w 5219"/>
              <a:gd name="connsiteX5464" fmla="*/ 4234 w 5219"/>
              <a:gd name="connsiteY5464" fmla="*/ 4234 w 5219"/>
              <a:gd name="connsiteX5465" fmla="*/ 4234 w 5219"/>
              <a:gd name="connsiteY5465" fmla="*/ 4234 w 5219"/>
              <a:gd name="connsiteX5466" fmla="*/ 4234 w 5219"/>
              <a:gd name="connsiteY5466" fmla="*/ 4234 w 5219"/>
              <a:gd name="connsiteX5467" fmla="*/ 4234 w 5219"/>
              <a:gd name="connsiteY5467" fmla="*/ 4234 w 5219"/>
              <a:gd name="connsiteX5468" fmla="*/ 4234 w 5219"/>
              <a:gd name="connsiteY5468" fmla="*/ 4234 w 5219"/>
              <a:gd name="connsiteX5469" fmla="*/ 4234 w 5219"/>
              <a:gd name="connsiteY5469" fmla="*/ 4234 w 5219"/>
              <a:gd name="connsiteX5470" fmla="*/ 4234 w 5219"/>
              <a:gd name="connsiteY5470" fmla="*/ 4234 w 5219"/>
              <a:gd name="connsiteX5471" fmla="*/ 4234 w 5219"/>
              <a:gd name="connsiteY5471" fmla="*/ 4234 w 5219"/>
              <a:gd name="connsiteX5472" fmla="*/ 4234 w 5219"/>
              <a:gd name="connsiteY5472" fmla="*/ 4234 w 5219"/>
              <a:gd name="connsiteX5473" fmla="*/ 4234 w 5219"/>
              <a:gd name="connsiteY5473" fmla="*/ 4234 w 5219"/>
              <a:gd name="connsiteX5474" fmla="*/ 4234 w 5219"/>
              <a:gd name="connsiteY5474" fmla="*/ 4234 w 5219"/>
              <a:gd name="connsiteX5475" fmla="*/ 4234 w 5219"/>
              <a:gd name="connsiteY5475" fmla="*/ 4234 w 5219"/>
              <a:gd name="connsiteX5476" fmla="*/ 4234 w 5219"/>
              <a:gd name="connsiteY5476" fmla="*/ 4234 w 5219"/>
              <a:gd name="connsiteX5477" fmla="*/ 4234 w 5219"/>
              <a:gd name="connsiteY5477" fmla="*/ 4234 w 5219"/>
              <a:gd name="connsiteX5478" fmla="*/ 4234 w 5219"/>
              <a:gd name="connsiteY5478" fmla="*/ 4234 w 5219"/>
              <a:gd name="connsiteX5479" fmla="*/ 4234 w 5219"/>
              <a:gd name="connsiteY5479" fmla="*/ 4234 w 5219"/>
              <a:gd name="connsiteX5480" fmla="*/ 4234 w 5219"/>
              <a:gd name="connsiteY5480" fmla="*/ 4234 w 5219"/>
              <a:gd name="connsiteX5481" fmla="*/ 4234 w 5219"/>
              <a:gd name="connsiteY5481" fmla="*/ 4234 w 5219"/>
              <a:gd name="connsiteX5482" fmla="*/ 4234 w 5219"/>
              <a:gd name="connsiteY5482" fmla="*/ 4234 w 5219"/>
              <a:gd name="connsiteX5483" fmla="*/ 4234 w 5219"/>
              <a:gd name="connsiteY5483" fmla="*/ 4234 w 5219"/>
              <a:gd name="connsiteX5484" fmla="*/ 4234 w 5219"/>
              <a:gd name="connsiteY5484" fmla="*/ 4234 w 5219"/>
              <a:gd name="connsiteX5485" fmla="*/ 4234 w 5219"/>
              <a:gd name="connsiteY5485" fmla="*/ 4234 w 5219"/>
              <a:gd name="connsiteX5486" fmla="*/ 4234 w 5219"/>
              <a:gd name="connsiteY5486" fmla="*/ 4234 w 5219"/>
              <a:gd name="connsiteX5487" fmla="*/ 4234 w 5219"/>
              <a:gd name="connsiteY5487" fmla="*/ 4234 w 5219"/>
              <a:gd name="connsiteX5488" fmla="*/ 4234 w 5219"/>
              <a:gd name="connsiteY5488" fmla="*/ 4234 w 5219"/>
              <a:gd name="connsiteX5489" fmla="*/ 4234 w 5219"/>
              <a:gd name="connsiteY5489" fmla="*/ 4234 w 5219"/>
              <a:gd name="connsiteX5490" fmla="*/ 4234 w 5219"/>
              <a:gd name="connsiteY5490" fmla="*/ 4234 w 5219"/>
              <a:gd name="connsiteX5491" fmla="*/ 4234 w 5219"/>
              <a:gd name="connsiteY5491" fmla="*/ 4234 w 5219"/>
              <a:gd name="connsiteX5492" fmla="*/ 4234 w 5219"/>
              <a:gd name="connsiteY5492" fmla="*/ 4234 w 5219"/>
              <a:gd name="connsiteX5493" fmla="*/ 4234 w 5219"/>
              <a:gd name="connsiteY5493" fmla="*/ 4234 w 5219"/>
              <a:gd name="connsiteX5494" fmla="*/ 4234 w 5219"/>
              <a:gd name="connsiteY5494" fmla="*/ 4234 w 5219"/>
              <a:gd name="connsiteX5495" fmla="*/ 4234 w 5219"/>
              <a:gd name="connsiteY5495" fmla="*/ 4234 w 5219"/>
              <a:gd name="connsiteX5496" fmla="*/ 4234 w 5219"/>
              <a:gd name="connsiteY5496" fmla="*/ 4234 w 5219"/>
              <a:gd name="connsiteX5497" fmla="*/ 4234 w 5219"/>
              <a:gd name="connsiteY5497" fmla="*/ 4234 w 5219"/>
              <a:gd name="connsiteX5498" fmla="*/ 4234 w 5219"/>
              <a:gd name="connsiteY5498" fmla="*/ 4234 w 5219"/>
              <a:gd name="connsiteX5499" fmla="*/ 4234 w 5219"/>
              <a:gd name="connsiteY5499" fmla="*/ 4234 w 5219"/>
              <a:gd name="connsiteX5500" fmla="*/ 4234 w 5219"/>
              <a:gd name="connsiteY5500" fmla="*/ 4234 w 5219"/>
              <a:gd name="connsiteX5501" fmla="*/ 4234 w 5219"/>
              <a:gd name="connsiteY5501" fmla="*/ 4234 w 5219"/>
              <a:gd name="connsiteX5502" fmla="*/ 4234 w 5219"/>
              <a:gd name="connsiteY5502" fmla="*/ 4234 w 5219"/>
              <a:gd name="connsiteX5503" fmla="*/ 4234 w 5219"/>
              <a:gd name="connsiteY5503" fmla="*/ 4234 w 5219"/>
              <a:gd name="connsiteX5504" fmla="*/ 4234 w 5219"/>
              <a:gd name="connsiteY5504" fmla="*/ 4234 w 5219"/>
              <a:gd name="connsiteX5505" fmla="*/ 4234 w 5219"/>
              <a:gd name="connsiteY5505" fmla="*/ 4234 w 5219"/>
              <a:gd name="connsiteX5506" fmla="*/ 4234 w 5219"/>
              <a:gd name="connsiteY5506" fmla="*/ 4234 w 5219"/>
              <a:gd name="connsiteX5507" fmla="*/ 4234 w 5219"/>
              <a:gd name="connsiteY5507" fmla="*/ 4234 w 5219"/>
              <a:gd name="connsiteX5508" fmla="*/ 4234 w 5219"/>
              <a:gd name="connsiteY5508" fmla="*/ 4234 w 5219"/>
              <a:gd name="connsiteX5509" fmla="*/ 4234 w 5219"/>
              <a:gd name="connsiteY5509" fmla="*/ 4234 w 5219"/>
              <a:gd name="connsiteX5510" fmla="*/ 4234 w 5219"/>
              <a:gd name="connsiteY5510" fmla="*/ 4234 w 5219"/>
              <a:gd name="connsiteX5511" fmla="*/ 4234 w 5219"/>
              <a:gd name="connsiteY5511" fmla="*/ 4234 w 5219"/>
              <a:gd name="connsiteX5512" fmla="*/ 4234 w 5219"/>
              <a:gd name="connsiteY5512" fmla="*/ 4234 w 5219"/>
              <a:gd name="connsiteX5513" fmla="*/ 4234 w 5219"/>
              <a:gd name="connsiteY5513" fmla="*/ 4234 w 5219"/>
              <a:gd name="connsiteX5514" fmla="*/ 4234 w 5219"/>
              <a:gd name="connsiteY5514" fmla="*/ 4234 w 5219"/>
              <a:gd name="connsiteX5515" fmla="*/ 4234 w 5219"/>
              <a:gd name="connsiteY5515" fmla="*/ 4234 w 5219"/>
              <a:gd name="connsiteX5516" fmla="*/ 4234 w 5219"/>
              <a:gd name="connsiteY5516" fmla="*/ 4234 w 5219"/>
              <a:gd name="connsiteX5517" fmla="*/ 4234 w 5219"/>
              <a:gd name="connsiteY5517" fmla="*/ 4234 w 5219"/>
              <a:gd name="connsiteX5518" fmla="*/ 4234 w 5219"/>
              <a:gd name="connsiteY5518" fmla="*/ 4234 w 5219"/>
              <a:gd name="connsiteX5519" fmla="*/ 4234 w 5219"/>
              <a:gd name="connsiteY5519" fmla="*/ 4234 w 5219"/>
              <a:gd name="connsiteX5520" fmla="*/ 4234 w 5219"/>
              <a:gd name="connsiteY5520" fmla="*/ 4234 w 5219"/>
              <a:gd name="connsiteX5521" fmla="*/ 4234 w 5219"/>
              <a:gd name="connsiteY5521" fmla="*/ 4234 w 5219"/>
              <a:gd name="connsiteX5522" fmla="*/ 4234 w 5219"/>
              <a:gd name="connsiteY5522" fmla="*/ 4234 w 5219"/>
              <a:gd name="connsiteX5523" fmla="*/ 4234 w 5219"/>
              <a:gd name="connsiteY5523" fmla="*/ 4234 w 5219"/>
              <a:gd name="connsiteX5524" fmla="*/ 4234 w 5219"/>
              <a:gd name="connsiteY5524" fmla="*/ 4234 w 5219"/>
              <a:gd name="connsiteX5525" fmla="*/ 4234 w 5219"/>
              <a:gd name="connsiteY5525" fmla="*/ 4234 w 5219"/>
              <a:gd name="connsiteX5526" fmla="*/ 4234 w 5219"/>
              <a:gd name="connsiteY5526" fmla="*/ 4234 w 5219"/>
              <a:gd name="connsiteX5527" fmla="*/ 4234 w 5219"/>
              <a:gd name="connsiteY5527" fmla="*/ 4234 w 5219"/>
              <a:gd name="connsiteX5528" fmla="*/ 4234 w 5219"/>
              <a:gd name="connsiteY5528" fmla="*/ 4234 w 5219"/>
              <a:gd name="connsiteX5529" fmla="*/ 4234 w 5219"/>
              <a:gd name="connsiteY5529" fmla="*/ 4234 w 5219"/>
              <a:gd name="connsiteX5530" fmla="*/ 4234 w 5219"/>
              <a:gd name="connsiteY5530" fmla="*/ 4234 w 5219"/>
              <a:gd name="connsiteX5531" fmla="*/ 4234 w 5219"/>
              <a:gd name="connsiteY5531" fmla="*/ 4234 w 5219"/>
              <a:gd name="connsiteX5532" fmla="*/ 4234 w 5219"/>
              <a:gd name="connsiteY5532" fmla="*/ 4234 w 5219"/>
              <a:gd name="connsiteX5533" fmla="*/ 4234 w 5219"/>
              <a:gd name="connsiteY5533" fmla="*/ 4234 w 5219"/>
              <a:gd name="connsiteX5534" fmla="*/ 4234 w 5219"/>
              <a:gd name="connsiteY5534" fmla="*/ 4234 w 5219"/>
              <a:gd name="connsiteX5535" fmla="*/ 4234 w 5219"/>
              <a:gd name="connsiteY5535" fmla="*/ 4234 w 5219"/>
              <a:gd name="connsiteX5536" fmla="*/ 4234 w 5219"/>
              <a:gd name="connsiteY5536" fmla="*/ 4234 w 5219"/>
              <a:gd name="connsiteX5537" fmla="*/ 4234 w 5219"/>
              <a:gd name="connsiteY5537" fmla="*/ 4234 w 5219"/>
              <a:gd name="connsiteX5538" fmla="*/ 4234 w 5219"/>
              <a:gd name="connsiteY5538" fmla="*/ 4234 w 5219"/>
              <a:gd name="connsiteX5539" fmla="*/ 4234 w 5219"/>
              <a:gd name="connsiteY5539" fmla="*/ 4234 w 5219"/>
              <a:gd name="connsiteX5540" fmla="*/ 4234 w 5219"/>
              <a:gd name="connsiteY5540" fmla="*/ 4234 w 5219"/>
              <a:gd name="connsiteX5541" fmla="*/ 4234 w 5219"/>
              <a:gd name="connsiteY5541" fmla="*/ 4234 w 5219"/>
              <a:gd name="connsiteX5542" fmla="*/ 4234 w 5219"/>
              <a:gd name="connsiteY5542" fmla="*/ 4234 w 5219"/>
              <a:gd name="connsiteX5543" fmla="*/ 4234 w 5219"/>
              <a:gd name="connsiteY5543" fmla="*/ 4234 w 5219"/>
              <a:gd name="connsiteX5544" fmla="*/ 4234 w 5219"/>
              <a:gd name="connsiteY5544" fmla="*/ 4234 w 5219"/>
              <a:gd name="connsiteX5545" fmla="*/ 4234 w 5219"/>
              <a:gd name="connsiteY5545" fmla="*/ 4234 w 5219"/>
              <a:gd name="connsiteX5546" fmla="*/ 4234 w 5219"/>
              <a:gd name="connsiteY5546" fmla="*/ 4234 w 5219"/>
              <a:gd name="connsiteX5547" fmla="*/ 4234 w 5219"/>
              <a:gd name="connsiteY5547" fmla="*/ 4234 w 5219"/>
              <a:gd name="connsiteX5548" fmla="*/ 4234 w 5219"/>
              <a:gd name="connsiteY5548" fmla="*/ 4234 w 5219"/>
              <a:gd name="connsiteX5549" fmla="*/ 4234 w 5219"/>
              <a:gd name="connsiteY5549" fmla="*/ 4234 w 5219"/>
              <a:gd name="connsiteX5550" fmla="*/ 4234 w 5219"/>
              <a:gd name="connsiteY5550" fmla="*/ 4234 w 5219"/>
              <a:gd name="connsiteX5551" fmla="*/ 4234 w 5219"/>
              <a:gd name="connsiteY5551" fmla="*/ 4234 w 5219"/>
              <a:gd name="connsiteX5552" fmla="*/ 4234 w 5219"/>
              <a:gd name="connsiteY5552" fmla="*/ 4234 w 5219"/>
              <a:gd name="connsiteX5553" fmla="*/ 4234 w 5219"/>
              <a:gd name="connsiteY5553" fmla="*/ 4234 w 5219"/>
              <a:gd name="connsiteX5554" fmla="*/ 4234 w 5219"/>
              <a:gd name="connsiteY5554" fmla="*/ 4234 w 5219"/>
              <a:gd name="connsiteX5555" fmla="*/ 4234 w 5219"/>
              <a:gd name="connsiteY5555" fmla="*/ 4234 w 5219"/>
              <a:gd name="connsiteX5556" fmla="*/ 4234 w 5219"/>
              <a:gd name="connsiteY5556" fmla="*/ 4234 w 5219"/>
              <a:gd name="connsiteX5557" fmla="*/ 4234 w 5219"/>
              <a:gd name="connsiteY5557" fmla="*/ 4234 w 5219"/>
              <a:gd name="connsiteX5558" fmla="*/ 4234 w 5219"/>
              <a:gd name="connsiteY5558" fmla="*/ 4234 w 5219"/>
              <a:gd name="connsiteX5559" fmla="*/ 4234 w 5219"/>
              <a:gd name="connsiteY5559" fmla="*/ 4234 w 5219"/>
              <a:gd name="connsiteX5560" fmla="*/ 4234 w 5219"/>
              <a:gd name="connsiteY5560" fmla="*/ 4234 w 5219"/>
              <a:gd name="connsiteX5561" fmla="*/ 4234 w 5219"/>
              <a:gd name="connsiteY5561" fmla="*/ 4234 w 5219"/>
              <a:gd name="connsiteX5562" fmla="*/ 4234 w 5219"/>
              <a:gd name="connsiteY5562" fmla="*/ 4234 w 5219"/>
              <a:gd name="connsiteX5563" fmla="*/ 4234 w 5219"/>
              <a:gd name="connsiteY5563" fmla="*/ 4234 w 5219"/>
              <a:gd name="connsiteX5564" fmla="*/ 4234 w 5219"/>
              <a:gd name="connsiteY5564" fmla="*/ 4234 w 5219"/>
              <a:gd name="connsiteX5565" fmla="*/ 4234 w 5219"/>
              <a:gd name="connsiteY5565" fmla="*/ 4234 w 5219"/>
              <a:gd name="connsiteX5566" fmla="*/ 4234 w 5219"/>
              <a:gd name="connsiteY5566" fmla="*/ 4234 w 5219"/>
              <a:gd name="connsiteX5567" fmla="*/ 4234 w 5219"/>
              <a:gd name="connsiteY5567" fmla="*/ 4234 w 5219"/>
              <a:gd name="connsiteX5568" fmla="*/ 4234 w 5219"/>
              <a:gd name="connsiteY5568" fmla="*/ 4234 w 5219"/>
              <a:gd name="connsiteX5569" fmla="*/ 4234 w 5219"/>
              <a:gd name="connsiteY5569" fmla="*/ 4234 w 5219"/>
              <a:gd name="connsiteX5570" fmla="*/ 4234 w 5219"/>
              <a:gd name="connsiteY5570" fmla="*/ 4234 w 5219"/>
              <a:gd name="connsiteX5571" fmla="*/ 4234 w 5219"/>
              <a:gd name="connsiteY5571" fmla="*/ 4234 w 5219"/>
              <a:gd name="connsiteX5572" fmla="*/ 4234 w 5219"/>
              <a:gd name="connsiteY5572" fmla="*/ 4234 w 5219"/>
              <a:gd name="connsiteX5573" fmla="*/ 4234 w 5219"/>
              <a:gd name="connsiteY5573" fmla="*/ 4234 w 5219"/>
              <a:gd name="connsiteX5574" fmla="*/ 4234 w 5219"/>
              <a:gd name="connsiteY5574" fmla="*/ 4234 w 5219"/>
              <a:gd name="connsiteX5575" fmla="*/ 4234 w 5219"/>
              <a:gd name="connsiteY5575" fmla="*/ 4234 w 5219"/>
              <a:gd name="connsiteX5576" fmla="*/ 4234 w 5219"/>
              <a:gd name="connsiteY5576" fmla="*/ 4234 w 5219"/>
              <a:gd name="connsiteX5577" fmla="*/ 4234 w 5219"/>
              <a:gd name="connsiteY5577" fmla="*/ 4234 w 5219"/>
              <a:gd name="connsiteX5578" fmla="*/ 4234 w 5219"/>
              <a:gd name="connsiteY5578" fmla="*/ 4234 w 5219"/>
              <a:gd name="connsiteX5579" fmla="*/ 4234 w 5219"/>
              <a:gd name="connsiteY5579" fmla="*/ 4234 w 5219"/>
              <a:gd name="connsiteX5580" fmla="*/ 4234 w 5219"/>
              <a:gd name="connsiteY5580" fmla="*/ 4234 w 5219"/>
              <a:gd name="connsiteX5581" fmla="*/ 4234 w 5219"/>
              <a:gd name="connsiteY5581" fmla="*/ 4234 w 5219"/>
              <a:gd name="connsiteX5582" fmla="*/ 4234 w 5219"/>
              <a:gd name="connsiteY5582" fmla="*/ 4234 w 5219"/>
              <a:gd name="connsiteX5583" fmla="*/ 4234 w 5219"/>
              <a:gd name="connsiteY5583" fmla="*/ 4234 w 5219"/>
              <a:gd name="connsiteX5584" fmla="*/ 4234 w 5219"/>
              <a:gd name="connsiteY5584" fmla="*/ 4234 w 5219"/>
              <a:gd name="connsiteX5585" fmla="*/ 4234 w 5219"/>
              <a:gd name="connsiteY5585" fmla="*/ 4234 w 5219"/>
              <a:gd name="connsiteX5586" fmla="*/ 4234 w 5219"/>
              <a:gd name="connsiteY5586" fmla="*/ 4234 w 5219"/>
              <a:gd name="connsiteX5587" fmla="*/ 4234 w 5219"/>
              <a:gd name="connsiteY5587" fmla="*/ 4234 w 5219"/>
              <a:gd name="connsiteX5588" fmla="*/ 4234 w 5219"/>
              <a:gd name="connsiteY5588" fmla="*/ 4234 w 5219"/>
              <a:gd name="connsiteX5589" fmla="*/ 4234 w 5219"/>
              <a:gd name="connsiteY5589" fmla="*/ 4234 w 5219"/>
              <a:gd name="connsiteX5590" fmla="*/ 4234 w 5219"/>
              <a:gd name="connsiteY5590" fmla="*/ 4234 w 5219"/>
              <a:gd name="connsiteX5591" fmla="*/ 4234 w 5219"/>
              <a:gd name="connsiteY5591" fmla="*/ 4234 w 5219"/>
              <a:gd name="connsiteX5592" fmla="*/ 4234 w 5219"/>
              <a:gd name="connsiteY5592" fmla="*/ 4234 w 5219"/>
              <a:gd name="connsiteX5593" fmla="*/ 4234 w 5219"/>
              <a:gd name="connsiteY5593" fmla="*/ 4234 w 5219"/>
              <a:gd name="connsiteX5594" fmla="*/ 4234 w 5219"/>
              <a:gd name="connsiteY5594" fmla="*/ 4234 w 5219"/>
              <a:gd name="connsiteX5595" fmla="*/ 4234 w 5219"/>
              <a:gd name="connsiteY5595" fmla="*/ 4234 w 5219"/>
              <a:gd name="connsiteX5596" fmla="*/ 4234 w 5219"/>
              <a:gd name="connsiteY5596" fmla="*/ 4234 w 5219"/>
              <a:gd name="connsiteX5597" fmla="*/ 4234 w 5219"/>
              <a:gd name="connsiteY5597" fmla="*/ 4234 w 5219"/>
              <a:gd name="connsiteX5598" fmla="*/ 4234 w 5219"/>
              <a:gd name="connsiteY5598" fmla="*/ 4234 w 5219"/>
              <a:gd name="connsiteX5599" fmla="*/ 4234 w 5219"/>
              <a:gd name="connsiteY5599" fmla="*/ 4234 w 5219"/>
              <a:gd name="connsiteX5600" fmla="*/ 4234 w 5219"/>
              <a:gd name="connsiteY5600" fmla="*/ 4234 w 5219"/>
              <a:gd name="connsiteX5601" fmla="*/ 4234 w 5219"/>
              <a:gd name="connsiteY5601" fmla="*/ 4234 w 5219"/>
              <a:gd name="connsiteX5602" fmla="*/ 4234 w 5219"/>
              <a:gd name="connsiteY5602" fmla="*/ 4234 w 5219"/>
              <a:gd name="connsiteX5603" fmla="*/ 4234 w 5219"/>
              <a:gd name="connsiteY5603" fmla="*/ 4234 w 5219"/>
              <a:gd name="connsiteX5604" fmla="*/ 4234 w 5219"/>
              <a:gd name="connsiteY5604" fmla="*/ 4234 w 5219"/>
              <a:gd name="connsiteX5605" fmla="*/ 4234 w 5219"/>
              <a:gd name="connsiteY5605" fmla="*/ 4234 w 5219"/>
              <a:gd name="connsiteX5606" fmla="*/ 4234 w 5219"/>
              <a:gd name="connsiteY5606" fmla="*/ 4234 w 5219"/>
              <a:gd name="connsiteX5607" fmla="*/ 4234 w 5219"/>
              <a:gd name="connsiteY5607" fmla="*/ 4234 w 5219"/>
              <a:gd name="connsiteX5608" fmla="*/ 4234 w 5219"/>
              <a:gd name="connsiteY5608" fmla="*/ 4234 w 5219"/>
              <a:gd name="connsiteX5609" fmla="*/ 4234 w 5219"/>
              <a:gd name="connsiteY5609" fmla="*/ 4234 w 5219"/>
              <a:gd name="connsiteX5610" fmla="*/ 4234 w 5219"/>
              <a:gd name="connsiteY5610" fmla="*/ 4234 w 5219"/>
              <a:gd name="connsiteX5611" fmla="*/ 4234 w 5219"/>
              <a:gd name="connsiteY5611" fmla="*/ 4234 w 5219"/>
              <a:gd name="connsiteX5612" fmla="*/ 4234 w 5219"/>
              <a:gd name="connsiteY5612" fmla="*/ 4234 w 5219"/>
              <a:gd name="connsiteX5613" fmla="*/ 4234 w 5219"/>
              <a:gd name="connsiteY5613" fmla="*/ 4234 w 5219"/>
              <a:gd name="connsiteX5614" fmla="*/ 4234 w 5219"/>
              <a:gd name="connsiteY5614" fmla="*/ 4234 w 5219"/>
              <a:gd name="connsiteX5615" fmla="*/ 4234 w 5219"/>
              <a:gd name="connsiteY5615" fmla="*/ 4234 w 5219"/>
              <a:gd name="connsiteX5616" fmla="*/ 4234 w 5219"/>
              <a:gd name="connsiteY5616" fmla="*/ 4234 w 5219"/>
              <a:gd name="connsiteX5617" fmla="*/ 4234 w 5219"/>
              <a:gd name="connsiteY5617" fmla="*/ 4234 w 5219"/>
              <a:gd name="connsiteX5618" fmla="*/ 4234 w 5219"/>
              <a:gd name="connsiteY5618" fmla="*/ 4234 w 5219"/>
              <a:gd name="connsiteX5619" fmla="*/ 4234 w 5219"/>
              <a:gd name="connsiteY5619" fmla="*/ 4234 w 5219"/>
              <a:gd name="connsiteX5620" fmla="*/ 4234 w 5219"/>
              <a:gd name="connsiteY5620" fmla="*/ 4234 w 5219"/>
              <a:gd name="connsiteX5621" fmla="*/ 4234 w 5219"/>
              <a:gd name="connsiteY5621" fmla="*/ 4234 w 5219"/>
              <a:gd name="connsiteX5622" fmla="*/ 4234 w 5219"/>
              <a:gd name="connsiteY5622" fmla="*/ 4234 w 5219"/>
              <a:gd name="connsiteX5623" fmla="*/ 4234 w 5219"/>
              <a:gd name="connsiteY5623" fmla="*/ 4234 w 5219"/>
              <a:gd name="connsiteX5624" fmla="*/ 4234 w 5219"/>
              <a:gd name="connsiteY5624" fmla="*/ 4234 w 5219"/>
              <a:gd name="connsiteX5625" fmla="*/ 4234 w 5219"/>
              <a:gd name="connsiteY5625" fmla="*/ 4234 w 5219"/>
              <a:gd name="connsiteX5626" fmla="*/ 4234 w 5219"/>
              <a:gd name="connsiteY5626" fmla="*/ 4234 w 5219"/>
              <a:gd name="connsiteX5627" fmla="*/ 4234 w 5219"/>
              <a:gd name="connsiteY5627" fmla="*/ 4234 w 5219"/>
              <a:gd name="connsiteX5628" fmla="*/ 4234 w 5219"/>
              <a:gd name="connsiteY5628" fmla="*/ 4234 w 5219"/>
              <a:gd name="connsiteX5629" fmla="*/ 4234 w 5219"/>
              <a:gd name="connsiteY5629" fmla="*/ 4234 w 5219"/>
              <a:gd name="connsiteX5630" fmla="*/ 4234 w 5219"/>
              <a:gd name="connsiteY5630" fmla="*/ 4234 w 5219"/>
              <a:gd name="connsiteX5631" fmla="*/ 4234 w 5219"/>
              <a:gd name="connsiteY5631" fmla="*/ 4234 w 5219"/>
              <a:gd name="connsiteX5632" fmla="*/ 4234 w 5219"/>
              <a:gd name="connsiteY5632" fmla="*/ 4234 w 5219"/>
              <a:gd name="connsiteX5633" fmla="*/ 4234 w 5219"/>
              <a:gd name="connsiteY5633" fmla="*/ 4234 w 5219"/>
              <a:gd name="connsiteX5634" fmla="*/ 4234 w 5219"/>
              <a:gd name="connsiteY5634" fmla="*/ 4234 w 5219"/>
              <a:gd name="connsiteX5635" fmla="*/ 4234 w 5219"/>
              <a:gd name="connsiteY5635" fmla="*/ 4234 w 5219"/>
              <a:gd name="connsiteX5636" fmla="*/ 4234 w 5219"/>
              <a:gd name="connsiteY5636" fmla="*/ 4234 w 5219"/>
              <a:gd name="connsiteX5637" fmla="*/ 4234 w 5219"/>
              <a:gd name="connsiteY5637" fmla="*/ 4234 w 5219"/>
              <a:gd name="connsiteX5638" fmla="*/ 4234 w 5219"/>
              <a:gd name="connsiteY5638" fmla="*/ 4234 w 5219"/>
              <a:gd name="connsiteX5639" fmla="*/ 4234 w 5219"/>
              <a:gd name="connsiteY5639" fmla="*/ 4234 w 5219"/>
              <a:gd name="connsiteX5640" fmla="*/ 4234 w 5219"/>
              <a:gd name="connsiteY5640" fmla="*/ 4234 w 5219"/>
              <a:gd name="connsiteX5641" fmla="*/ 4234 w 5219"/>
              <a:gd name="connsiteY5641" fmla="*/ 4234 w 5219"/>
              <a:gd name="connsiteX5642" fmla="*/ 4234 w 5219"/>
              <a:gd name="connsiteY5642" fmla="*/ 4234 w 5219"/>
              <a:gd name="connsiteX5643" fmla="*/ 4234 w 5219"/>
              <a:gd name="connsiteY5643" fmla="*/ 4234 w 5219"/>
              <a:gd name="connsiteX5644" fmla="*/ 4234 w 5219"/>
              <a:gd name="connsiteY5644" fmla="*/ 4234 w 5219"/>
              <a:gd name="connsiteX5645" fmla="*/ 4234 w 5219"/>
              <a:gd name="connsiteY5645" fmla="*/ 4234 w 5219"/>
              <a:gd name="connsiteX5646" fmla="*/ 4234 w 5219"/>
              <a:gd name="connsiteY5646" fmla="*/ 4234 w 5219"/>
              <a:gd name="connsiteX5647" fmla="*/ 4234 w 5219"/>
              <a:gd name="connsiteY5647" fmla="*/ 4234 w 5219"/>
              <a:gd name="connsiteX5648" fmla="*/ 4234 w 5219"/>
              <a:gd name="connsiteY5648" fmla="*/ 4234 w 5219"/>
              <a:gd name="connsiteX5649" fmla="*/ 4234 w 5219"/>
              <a:gd name="connsiteY5649" fmla="*/ 4234 w 5219"/>
              <a:gd name="connsiteX5650" fmla="*/ 4234 w 5219"/>
              <a:gd name="connsiteY5650" fmla="*/ 4234 w 5219"/>
              <a:gd name="connsiteX5651" fmla="*/ 4234 w 5219"/>
              <a:gd name="connsiteY5651" fmla="*/ 4234 w 5219"/>
              <a:gd name="connsiteX5652" fmla="*/ 4234 w 5219"/>
              <a:gd name="connsiteY5652" fmla="*/ 4234 w 5219"/>
              <a:gd name="connsiteX5653" fmla="*/ 4234 w 5219"/>
              <a:gd name="connsiteY5653" fmla="*/ 4234 w 5219"/>
              <a:gd name="connsiteX5654" fmla="*/ 4234 w 5219"/>
              <a:gd name="connsiteY5654" fmla="*/ 4234 w 5219"/>
              <a:gd name="connsiteX5655" fmla="*/ 4234 w 5219"/>
              <a:gd name="connsiteY5655" fmla="*/ 4234 w 5219"/>
              <a:gd name="connsiteX5656" fmla="*/ 4234 w 5219"/>
              <a:gd name="connsiteY5656" fmla="*/ 4234 w 5219"/>
              <a:gd name="connsiteX5657" fmla="*/ 4234 w 5219"/>
              <a:gd name="connsiteY5657" fmla="*/ 4234 w 5219"/>
              <a:gd name="connsiteX5658" fmla="*/ 4234 w 5219"/>
              <a:gd name="connsiteY5658" fmla="*/ 4234 w 5219"/>
              <a:gd name="connsiteX5659" fmla="*/ 4234 w 5219"/>
              <a:gd name="connsiteY5659" fmla="*/ 4234 w 5219"/>
              <a:gd name="connsiteX5660" fmla="*/ 4234 w 5219"/>
              <a:gd name="connsiteY5660" fmla="*/ 4234 w 5219"/>
              <a:gd name="connsiteX5661" fmla="*/ 4234 w 5219"/>
              <a:gd name="connsiteY5661" fmla="*/ 4234 w 5219"/>
              <a:gd name="connsiteX5662" fmla="*/ 4234 w 5219"/>
              <a:gd name="connsiteY5662" fmla="*/ 4234 w 5219"/>
              <a:gd name="connsiteX5663" fmla="*/ 4234 w 5219"/>
              <a:gd name="connsiteY5663" fmla="*/ 4234 w 5219"/>
              <a:gd name="connsiteX5664" fmla="*/ 4234 w 5219"/>
              <a:gd name="connsiteY5664" fmla="*/ 4234 w 5219"/>
              <a:gd name="connsiteX5665" fmla="*/ 4234 w 5219"/>
              <a:gd name="connsiteY5665" fmla="*/ 4234 w 5219"/>
              <a:gd name="connsiteX5666" fmla="*/ 4234 w 5219"/>
              <a:gd name="connsiteY5666" fmla="*/ 4234 w 5219"/>
              <a:gd name="connsiteX5667" fmla="*/ 4234 w 5219"/>
              <a:gd name="connsiteY5667" fmla="*/ 4234 w 5219"/>
              <a:gd name="connsiteX5668" fmla="*/ 4234 w 5219"/>
              <a:gd name="connsiteY5668" fmla="*/ 4234 w 5219"/>
              <a:gd name="connsiteX5669" fmla="*/ 4234 w 5219"/>
              <a:gd name="connsiteY5669" fmla="*/ 4234 w 5219"/>
              <a:gd name="connsiteX5670" fmla="*/ 4234 w 5219"/>
              <a:gd name="connsiteY5670" fmla="*/ 4234 w 5219"/>
              <a:gd name="connsiteX5671" fmla="*/ 4234 w 5219"/>
              <a:gd name="connsiteY5671" fmla="*/ 4234 w 5219"/>
              <a:gd name="connsiteX5672" fmla="*/ 4234 w 5219"/>
              <a:gd name="connsiteY5672" fmla="*/ 4234 w 5219"/>
              <a:gd name="connsiteX5673" fmla="*/ 4234 w 5219"/>
              <a:gd name="connsiteY5673" fmla="*/ 4234 w 5219"/>
              <a:gd name="connsiteX5674" fmla="*/ 4234 w 5219"/>
              <a:gd name="connsiteY5674" fmla="*/ 4234 w 5219"/>
              <a:gd name="connsiteX5675" fmla="*/ 4234 w 5219"/>
              <a:gd name="connsiteY5675" fmla="*/ 4234 w 5219"/>
              <a:gd name="connsiteX5676" fmla="*/ 4234 w 5219"/>
              <a:gd name="connsiteY5676" fmla="*/ 4234 w 5219"/>
              <a:gd name="connsiteX5677" fmla="*/ 4234 w 5219"/>
              <a:gd name="connsiteY5677" fmla="*/ 4234 w 5219"/>
              <a:gd name="connsiteX5678" fmla="*/ 4234 w 5219"/>
              <a:gd name="connsiteY5678" fmla="*/ 4234 w 5219"/>
              <a:gd name="connsiteX5679" fmla="*/ 4234 w 5219"/>
              <a:gd name="connsiteY5679" fmla="*/ 4234 w 5219"/>
              <a:gd name="connsiteX5680" fmla="*/ 4234 w 5219"/>
              <a:gd name="connsiteY5680" fmla="*/ 4234 w 5219"/>
              <a:gd name="connsiteX5681" fmla="*/ 4234 w 5219"/>
              <a:gd name="connsiteY5681" fmla="*/ 4234 w 5219"/>
              <a:gd name="connsiteX5682" fmla="*/ 4234 w 5219"/>
              <a:gd name="connsiteY5682" fmla="*/ 4234 w 5219"/>
              <a:gd name="connsiteX5683" fmla="*/ 4234 w 5219"/>
              <a:gd name="connsiteY5683" fmla="*/ 4234 w 5219"/>
              <a:gd name="connsiteX5684" fmla="*/ 4234 w 5219"/>
              <a:gd name="connsiteY5684" fmla="*/ 4234 w 5219"/>
              <a:gd name="connsiteX5685" fmla="*/ 4234 w 5219"/>
              <a:gd name="connsiteY5685" fmla="*/ 4234 w 5219"/>
              <a:gd name="connsiteX5686" fmla="*/ 4234 w 5219"/>
              <a:gd name="connsiteY5686" fmla="*/ 4234 w 5219"/>
              <a:gd name="connsiteX5687" fmla="*/ 4234 w 5219"/>
              <a:gd name="connsiteY5687" fmla="*/ 4234 w 5219"/>
              <a:gd name="connsiteX5688" fmla="*/ 4234 w 5219"/>
              <a:gd name="connsiteY5688" fmla="*/ 4234 w 5219"/>
              <a:gd name="connsiteX5689" fmla="*/ 4234 w 5219"/>
              <a:gd name="connsiteY5689" fmla="*/ 4234 w 5219"/>
              <a:gd name="connsiteX5690" fmla="*/ 4234 w 5219"/>
              <a:gd name="connsiteY5690" fmla="*/ 4234 w 5219"/>
              <a:gd name="connsiteX5691" fmla="*/ 4234 w 5219"/>
              <a:gd name="connsiteY5691" fmla="*/ 4234 w 5219"/>
              <a:gd name="connsiteX5692" fmla="*/ 4234 w 5219"/>
              <a:gd name="connsiteY5692" fmla="*/ 4234 w 5219"/>
              <a:gd name="connsiteX5693" fmla="*/ 4234 w 5219"/>
              <a:gd name="connsiteY5693" fmla="*/ 4234 w 5219"/>
              <a:gd name="connsiteX5694" fmla="*/ 4234 w 5219"/>
              <a:gd name="connsiteY5694" fmla="*/ 4234 w 5219"/>
              <a:gd name="connsiteX5695" fmla="*/ 4234 w 5219"/>
              <a:gd name="connsiteY5695" fmla="*/ 4234 w 5219"/>
              <a:gd name="connsiteX5696" fmla="*/ 4234 w 5219"/>
              <a:gd name="connsiteY5696" fmla="*/ 4234 w 5219"/>
              <a:gd name="connsiteX5697" fmla="*/ 4234 w 5219"/>
              <a:gd name="connsiteY5697" fmla="*/ 4234 w 5219"/>
              <a:gd name="connsiteX5698" fmla="*/ 4234 w 5219"/>
              <a:gd name="connsiteY5698" fmla="*/ 4234 w 5219"/>
              <a:gd name="connsiteX5699" fmla="*/ 4234 w 5219"/>
              <a:gd name="connsiteY5699" fmla="*/ 4234 w 5219"/>
              <a:gd name="connsiteX5700" fmla="*/ 4234 w 5219"/>
              <a:gd name="connsiteY5700" fmla="*/ 4234 w 5219"/>
              <a:gd name="connsiteX5701" fmla="*/ 4234 w 5219"/>
              <a:gd name="connsiteY5701" fmla="*/ 4234 w 5219"/>
              <a:gd name="connsiteX5702" fmla="*/ 4234 w 5219"/>
              <a:gd name="connsiteY5702" fmla="*/ 4234 w 5219"/>
              <a:gd name="connsiteX5703" fmla="*/ 4234 w 5219"/>
              <a:gd name="connsiteY5703" fmla="*/ 4234 w 5219"/>
              <a:gd name="connsiteX5704" fmla="*/ 4234 w 5219"/>
              <a:gd name="connsiteY5704" fmla="*/ 4234 w 5219"/>
              <a:gd name="connsiteX5705" fmla="*/ 4234 w 5219"/>
              <a:gd name="connsiteY5705" fmla="*/ 4234 w 5219"/>
              <a:gd name="connsiteX5706" fmla="*/ 4234 w 5219"/>
              <a:gd name="connsiteY5706" fmla="*/ 4234 w 5219"/>
              <a:gd name="connsiteX5707" fmla="*/ 4234 w 5219"/>
              <a:gd name="connsiteY5707" fmla="*/ 4234 w 5219"/>
              <a:gd name="connsiteX5708" fmla="*/ 4234 w 5219"/>
              <a:gd name="connsiteY5708" fmla="*/ 4234 w 5219"/>
              <a:gd name="connsiteX5709" fmla="*/ 4234 w 5219"/>
              <a:gd name="connsiteY5709" fmla="*/ 4234 w 5219"/>
              <a:gd name="connsiteX5710" fmla="*/ 4234 w 5219"/>
              <a:gd name="connsiteY5710" fmla="*/ 4234 w 5219"/>
              <a:gd name="connsiteX5711" fmla="*/ 4234 w 5219"/>
              <a:gd name="connsiteY5711" fmla="*/ 4234 w 5219"/>
              <a:gd name="connsiteX5712" fmla="*/ 4234 w 5219"/>
              <a:gd name="connsiteY5712" fmla="*/ 4234 w 5219"/>
              <a:gd name="connsiteX5713" fmla="*/ 4234 w 5219"/>
              <a:gd name="connsiteY5713" fmla="*/ 4234 w 5219"/>
              <a:gd name="connsiteX5714" fmla="*/ 4234 w 5219"/>
              <a:gd name="connsiteY5714" fmla="*/ 4234 w 5219"/>
              <a:gd name="connsiteX5715" fmla="*/ 4234 w 5219"/>
              <a:gd name="connsiteY5715" fmla="*/ 4234 w 5219"/>
              <a:gd name="connsiteX5716" fmla="*/ 4234 w 5219"/>
              <a:gd name="connsiteY5716" fmla="*/ 4234 w 5219"/>
              <a:gd name="connsiteX5717" fmla="*/ 4234 w 5219"/>
              <a:gd name="connsiteY5717" fmla="*/ 4234 w 5219"/>
              <a:gd name="connsiteX5718" fmla="*/ 4234 w 5219"/>
              <a:gd name="connsiteY5718" fmla="*/ 4234 w 5219"/>
              <a:gd name="connsiteX5719" fmla="*/ 4234 w 5219"/>
              <a:gd name="connsiteY5719" fmla="*/ 4234 w 5219"/>
              <a:gd name="connsiteX5720" fmla="*/ 4234 w 5219"/>
              <a:gd name="connsiteY5720" fmla="*/ 4234 w 5219"/>
              <a:gd name="connsiteX5721" fmla="*/ 4234 w 5219"/>
              <a:gd name="connsiteY5721" fmla="*/ 4234 w 5219"/>
              <a:gd name="connsiteX5722" fmla="*/ 4234 w 5219"/>
              <a:gd name="connsiteY5722" fmla="*/ 4234 w 5219"/>
              <a:gd name="connsiteX5723" fmla="*/ 4234 w 5219"/>
              <a:gd name="connsiteY5723" fmla="*/ 4234 w 5219"/>
              <a:gd name="connsiteX5724" fmla="*/ 4234 w 5219"/>
              <a:gd name="connsiteY5724" fmla="*/ 4234 w 5219"/>
              <a:gd name="connsiteX5725" fmla="*/ 4234 w 5219"/>
              <a:gd name="connsiteY5725" fmla="*/ 4234 w 5219"/>
              <a:gd name="connsiteX5726" fmla="*/ 4234 w 5219"/>
              <a:gd name="connsiteY5726" fmla="*/ 4234 w 5219"/>
              <a:gd name="connsiteX5727" fmla="*/ 4234 w 5219"/>
              <a:gd name="connsiteY5727" fmla="*/ 4234 w 5219"/>
              <a:gd name="connsiteX5728" fmla="*/ 4234 w 5219"/>
              <a:gd name="connsiteY5728" fmla="*/ 4234 w 5219"/>
              <a:gd name="connsiteX5729" fmla="*/ 4234 w 5219"/>
              <a:gd name="connsiteY5729" fmla="*/ 4234 w 5219"/>
              <a:gd name="connsiteX5730" fmla="*/ 4234 w 5219"/>
              <a:gd name="connsiteY5730" fmla="*/ 4234 w 5219"/>
              <a:gd name="connsiteX5731" fmla="*/ 4234 w 5219"/>
              <a:gd name="connsiteY5731" fmla="*/ 4234 w 5219"/>
              <a:gd name="connsiteX5732" fmla="*/ 4234 w 5219"/>
              <a:gd name="connsiteY5732" fmla="*/ 4234 w 5219"/>
              <a:gd name="connsiteX5733" fmla="*/ 4234 w 5219"/>
              <a:gd name="connsiteY5733" fmla="*/ 4234 w 5219"/>
              <a:gd name="connsiteX5734" fmla="*/ 4234 w 5219"/>
              <a:gd name="connsiteY5734" fmla="*/ 4234 w 5219"/>
              <a:gd name="connsiteX5735" fmla="*/ 4234 w 5219"/>
              <a:gd name="connsiteY5735" fmla="*/ 4234 w 5219"/>
              <a:gd name="connsiteX5736" fmla="*/ 4234 w 5219"/>
              <a:gd name="connsiteY5736" fmla="*/ 4234 w 5219"/>
              <a:gd name="connsiteX5737" fmla="*/ 4234 w 5219"/>
              <a:gd name="connsiteY5737" fmla="*/ 4234 w 5219"/>
              <a:gd name="connsiteX5738" fmla="*/ 4234 w 5219"/>
              <a:gd name="connsiteY5738" fmla="*/ 4234 w 5219"/>
              <a:gd name="connsiteX5739" fmla="*/ 4234 w 5219"/>
              <a:gd name="connsiteY5739" fmla="*/ 4234 w 5219"/>
              <a:gd name="connsiteX5740" fmla="*/ 4234 w 5219"/>
              <a:gd name="connsiteY5740" fmla="*/ 4234 w 5219"/>
              <a:gd name="connsiteX5741" fmla="*/ 4234 w 5219"/>
              <a:gd name="connsiteY5741" fmla="*/ 4234 w 5219"/>
              <a:gd name="connsiteX5742" fmla="*/ 4234 w 5219"/>
              <a:gd name="connsiteY5742" fmla="*/ 4234 w 5219"/>
              <a:gd name="connsiteX5743" fmla="*/ 4234 w 5219"/>
              <a:gd name="connsiteY5743" fmla="*/ 4234 w 5219"/>
              <a:gd name="connsiteX5744" fmla="*/ 4234 w 5219"/>
              <a:gd name="connsiteY5744" fmla="*/ 4234 w 5219"/>
              <a:gd name="connsiteX5745" fmla="*/ 4234 w 5219"/>
              <a:gd name="connsiteY5745" fmla="*/ 4234 w 5219"/>
              <a:gd name="connsiteX5746" fmla="*/ 4234 w 5219"/>
              <a:gd name="connsiteY5746" fmla="*/ 4234 w 5219"/>
              <a:gd name="connsiteX5747" fmla="*/ 4234 w 5219"/>
              <a:gd name="connsiteY5747" fmla="*/ 4234 w 5219"/>
              <a:gd name="connsiteX5748" fmla="*/ 4234 w 5219"/>
              <a:gd name="connsiteY5748" fmla="*/ 4234 w 5219"/>
              <a:gd name="connsiteX5749" fmla="*/ 4234 w 5219"/>
              <a:gd name="connsiteY5749" fmla="*/ 4234 w 5219"/>
              <a:gd name="connsiteX5750" fmla="*/ 4234 w 5219"/>
              <a:gd name="connsiteY5750" fmla="*/ 4234 w 5219"/>
              <a:gd name="connsiteX5751" fmla="*/ 4234 w 5219"/>
              <a:gd name="connsiteY5751" fmla="*/ 4234 w 5219"/>
              <a:gd name="connsiteX5752" fmla="*/ 4234 w 5219"/>
              <a:gd name="connsiteY5752" fmla="*/ 4234 w 5219"/>
              <a:gd name="connsiteX5753" fmla="*/ 4234 w 5219"/>
              <a:gd name="connsiteY5753" fmla="*/ 4234 w 5219"/>
              <a:gd name="connsiteX5754" fmla="*/ 4234 w 5219"/>
              <a:gd name="connsiteY5754" fmla="*/ 4234 w 5219"/>
              <a:gd name="connsiteX5755" fmla="*/ 4234 w 5219"/>
              <a:gd name="connsiteY5755" fmla="*/ 4234 w 5219"/>
              <a:gd name="connsiteX5756" fmla="*/ 4234 w 5219"/>
              <a:gd name="connsiteY5756" fmla="*/ 4234 w 5219"/>
              <a:gd name="connsiteX5757" fmla="*/ 4234 w 5219"/>
              <a:gd name="connsiteY5757" fmla="*/ 4234 w 5219"/>
              <a:gd name="connsiteX5758" fmla="*/ 4234 w 5219"/>
              <a:gd name="connsiteY5758" fmla="*/ 4234 w 5219"/>
              <a:gd name="connsiteX5759" fmla="*/ 4234 w 5219"/>
              <a:gd name="connsiteY5759" fmla="*/ 4234 w 5219"/>
              <a:gd name="connsiteX5760" fmla="*/ 4234 w 5219"/>
              <a:gd name="connsiteY5760" fmla="*/ 4234 w 5219"/>
              <a:gd name="connsiteX5761" fmla="*/ 4234 w 5219"/>
              <a:gd name="connsiteY5761" fmla="*/ 4234 w 5219"/>
              <a:gd name="connsiteX5762" fmla="*/ 4234 w 5219"/>
              <a:gd name="connsiteY5762" fmla="*/ 4234 w 5219"/>
              <a:gd name="connsiteX5763" fmla="*/ 4234 w 5219"/>
              <a:gd name="connsiteY5763" fmla="*/ 4234 w 5219"/>
              <a:gd name="connsiteX5764" fmla="*/ 4234 w 5219"/>
              <a:gd name="connsiteY5764" fmla="*/ 4234 w 5219"/>
              <a:gd name="connsiteX5765" fmla="*/ 4234 w 5219"/>
              <a:gd name="connsiteY5765" fmla="*/ 4234 w 5219"/>
              <a:gd name="connsiteX5766" fmla="*/ 4234 w 5219"/>
              <a:gd name="connsiteY5766" fmla="*/ 4234 w 5219"/>
              <a:gd name="connsiteX5767" fmla="*/ 4234 w 5219"/>
              <a:gd name="connsiteY5767" fmla="*/ 4234 w 5219"/>
              <a:gd name="connsiteX5768" fmla="*/ 4234 w 5219"/>
              <a:gd name="connsiteY5768" fmla="*/ 4234 w 5219"/>
              <a:gd name="connsiteX5769" fmla="*/ 4234 w 5219"/>
              <a:gd name="connsiteY5769" fmla="*/ 4234 w 5219"/>
              <a:gd name="connsiteX5770" fmla="*/ 4234 w 5219"/>
              <a:gd name="connsiteY5770" fmla="*/ 4234 w 5219"/>
              <a:gd name="connsiteX5771" fmla="*/ 4234 w 5219"/>
              <a:gd name="connsiteY5771" fmla="*/ 4234 w 5219"/>
              <a:gd name="connsiteX5772" fmla="*/ 4234 w 5219"/>
              <a:gd name="connsiteY5772" fmla="*/ 4234 w 5219"/>
              <a:gd name="connsiteX5773" fmla="*/ 4234 w 5219"/>
              <a:gd name="connsiteY5773" fmla="*/ 4234 w 5219"/>
              <a:gd name="connsiteX5774" fmla="*/ 4234 w 5219"/>
              <a:gd name="connsiteY5774" fmla="*/ 4234 w 5219"/>
              <a:gd name="connsiteX5775" fmla="*/ 4234 w 5219"/>
              <a:gd name="connsiteY5775" fmla="*/ 4234 w 5219"/>
              <a:gd name="connsiteX5776" fmla="*/ 4234 w 5219"/>
              <a:gd name="connsiteY5776" fmla="*/ 4234 w 5219"/>
              <a:gd name="connsiteX5777" fmla="*/ 4234 w 5219"/>
              <a:gd name="connsiteY5777" fmla="*/ 4234 w 5219"/>
              <a:gd name="connsiteX5778" fmla="*/ 4234 w 5219"/>
              <a:gd name="connsiteY5778" fmla="*/ 4234 w 5219"/>
              <a:gd name="connsiteX5779" fmla="*/ 4234 w 5219"/>
              <a:gd name="connsiteY5779" fmla="*/ 4234 w 5219"/>
              <a:gd name="connsiteX5780" fmla="*/ 4234 w 5219"/>
              <a:gd name="connsiteY5780" fmla="*/ 4234 w 5219"/>
              <a:gd name="connsiteX5781" fmla="*/ 4234 w 5219"/>
              <a:gd name="connsiteY5781" fmla="*/ 4234 w 5219"/>
              <a:gd name="connsiteX5782" fmla="*/ 4234 w 5219"/>
              <a:gd name="connsiteY5782" fmla="*/ 4234 w 5219"/>
              <a:gd name="connsiteX5783" fmla="*/ 4234 w 5219"/>
              <a:gd name="connsiteY5783" fmla="*/ 4234 w 5219"/>
              <a:gd name="connsiteX5784" fmla="*/ 4234 w 5219"/>
              <a:gd name="connsiteY5784" fmla="*/ 4234 w 5219"/>
              <a:gd name="connsiteX5785" fmla="*/ 4234 w 5219"/>
              <a:gd name="connsiteY5785" fmla="*/ 4234 w 5219"/>
              <a:gd name="connsiteX5786" fmla="*/ 4234 w 5219"/>
              <a:gd name="connsiteY5786" fmla="*/ 4234 w 5219"/>
              <a:gd name="connsiteX5787" fmla="*/ 4234 w 5219"/>
              <a:gd name="connsiteY5787" fmla="*/ 4234 w 5219"/>
              <a:gd name="connsiteX5788" fmla="*/ 4234 w 5219"/>
              <a:gd name="connsiteY5788" fmla="*/ 4234 w 5219"/>
              <a:gd name="connsiteX5789" fmla="*/ 4234 w 5219"/>
              <a:gd name="connsiteY5789" fmla="*/ 4234 w 5219"/>
              <a:gd name="connsiteX5790" fmla="*/ 4234 w 5219"/>
              <a:gd name="connsiteY5790" fmla="*/ 4234 w 5219"/>
              <a:gd name="connsiteX5791" fmla="*/ 4234 w 5219"/>
              <a:gd name="connsiteY5791" fmla="*/ 4234 w 5219"/>
              <a:gd name="connsiteX5792" fmla="*/ 4234 w 5219"/>
              <a:gd name="connsiteY5792" fmla="*/ 4234 w 5219"/>
              <a:gd name="connsiteX5793" fmla="*/ 4234 w 5219"/>
              <a:gd name="connsiteY5793" fmla="*/ 4234 w 5219"/>
              <a:gd name="connsiteX5794" fmla="*/ 4234 w 5219"/>
              <a:gd name="connsiteY5794" fmla="*/ 4234 w 5219"/>
              <a:gd name="connsiteX5795" fmla="*/ 4234 w 5219"/>
              <a:gd name="connsiteY5795" fmla="*/ 4234 w 5219"/>
              <a:gd name="connsiteX5796" fmla="*/ 4234 w 5219"/>
              <a:gd name="connsiteY5796" fmla="*/ 4234 w 5219"/>
              <a:gd name="connsiteX5797" fmla="*/ 4234 w 5219"/>
              <a:gd name="connsiteY5797" fmla="*/ 4234 w 5219"/>
              <a:gd name="connsiteX5798" fmla="*/ 4234 w 5219"/>
              <a:gd name="connsiteY5798" fmla="*/ 4234 w 5219"/>
              <a:gd name="connsiteX5799" fmla="*/ 4234 w 5219"/>
              <a:gd name="connsiteY5799" fmla="*/ 4234 w 5219"/>
              <a:gd name="connsiteX5800" fmla="*/ 4234 w 5219"/>
              <a:gd name="connsiteY5800" fmla="*/ 4234 w 5219"/>
              <a:gd name="connsiteX5801" fmla="*/ 4234 w 5219"/>
              <a:gd name="connsiteY5801" fmla="*/ 4234 w 5219"/>
              <a:gd name="connsiteX5802" fmla="*/ 4234 w 5219"/>
              <a:gd name="connsiteY5802" fmla="*/ 4234 w 5219"/>
              <a:gd name="connsiteX5803" fmla="*/ 4234 w 5219"/>
              <a:gd name="connsiteY5803" fmla="*/ 4234 w 5219"/>
              <a:gd name="connsiteX5804" fmla="*/ 4234 w 5219"/>
              <a:gd name="connsiteY5804" fmla="*/ 4234 w 5219"/>
              <a:gd name="connsiteX5805" fmla="*/ 4234 w 5219"/>
              <a:gd name="connsiteY5805" fmla="*/ 4234 w 5219"/>
              <a:gd name="connsiteX5806" fmla="*/ 4234 w 5219"/>
              <a:gd name="connsiteY5806" fmla="*/ 4234 w 5219"/>
              <a:gd name="connsiteX5807" fmla="*/ 4234 w 5219"/>
              <a:gd name="connsiteY5807" fmla="*/ 4234 w 5219"/>
              <a:gd name="connsiteX5808" fmla="*/ 4234 w 5219"/>
              <a:gd name="connsiteY5808" fmla="*/ 4234 w 5219"/>
              <a:gd name="connsiteX5809" fmla="*/ 4234 w 5219"/>
              <a:gd name="connsiteY5809" fmla="*/ 4234 w 5219"/>
              <a:gd name="connsiteX5810" fmla="*/ 4234 w 5219"/>
              <a:gd name="connsiteY5810" fmla="*/ 4234 w 5219"/>
              <a:gd name="connsiteX5811" fmla="*/ 4234 w 5219"/>
              <a:gd name="connsiteY5811" fmla="*/ 4234 w 5219"/>
              <a:gd name="connsiteX5812" fmla="*/ 4234 w 5219"/>
              <a:gd name="connsiteY5812" fmla="*/ 4234 w 5219"/>
              <a:gd name="connsiteX5813" fmla="*/ 4234 w 5219"/>
              <a:gd name="connsiteY5813" fmla="*/ 4234 w 5219"/>
              <a:gd name="connsiteX5814" fmla="*/ 4234 w 5219"/>
              <a:gd name="connsiteY5814" fmla="*/ 4234 w 5219"/>
              <a:gd name="connsiteX5815" fmla="*/ 4234 w 5219"/>
              <a:gd name="connsiteY5815" fmla="*/ 4234 w 5219"/>
              <a:gd name="connsiteX5816" fmla="*/ 4234 w 5219"/>
              <a:gd name="connsiteY5816" fmla="*/ 4234 w 5219"/>
              <a:gd name="connsiteX5817" fmla="*/ 4234 w 5219"/>
              <a:gd name="connsiteY5817" fmla="*/ 4234 w 5219"/>
              <a:gd name="connsiteX5818" fmla="*/ 4234 w 5219"/>
              <a:gd name="connsiteY5818" fmla="*/ 4234 w 5219"/>
              <a:gd name="connsiteX5819" fmla="*/ 4234 w 5219"/>
              <a:gd name="connsiteY5819" fmla="*/ 4234 w 5219"/>
              <a:gd name="connsiteX5820" fmla="*/ 4234 w 5219"/>
              <a:gd name="connsiteY5820" fmla="*/ 4234 w 5219"/>
              <a:gd name="connsiteX5821" fmla="*/ 4234 w 5219"/>
              <a:gd name="connsiteY5821" fmla="*/ 4234 w 5219"/>
              <a:gd name="connsiteX5822" fmla="*/ 4234 w 5219"/>
              <a:gd name="connsiteY5822" fmla="*/ 4234 w 5219"/>
              <a:gd name="connsiteX5823" fmla="*/ 4234 w 5219"/>
              <a:gd name="connsiteY5823" fmla="*/ 4234 w 5219"/>
              <a:gd name="connsiteX5824" fmla="*/ 4234 w 5219"/>
              <a:gd name="connsiteY5824" fmla="*/ 4234 w 5219"/>
              <a:gd name="connsiteX5825" fmla="*/ 4234 w 5219"/>
              <a:gd name="connsiteY5825" fmla="*/ 4234 w 5219"/>
              <a:gd name="connsiteX5826" fmla="*/ 4234 w 5219"/>
              <a:gd name="connsiteY5826" fmla="*/ 4234 w 5219"/>
              <a:gd name="connsiteX5827" fmla="*/ 4234 w 5219"/>
              <a:gd name="connsiteY5827" fmla="*/ 4234 w 5219"/>
              <a:gd name="connsiteX5828" fmla="*/ 4234 w 5219"/>
              <a:gd name="connsiteY5828" fmla="*/ 4234 w 5219"/>
              <a:gd name="connsiteX5829" fmla="*/ 4234 w 5219"/>
              <a:gd name="connsiteY5829" fmla="*/ 4234 w 5219"/>
              <a:gd name="connsiteX5830" fmla="*/ 4234 w 5219"/>
              <a:gd name="connsiteY5830" fmla="*/ 4234 w 5219"/>
              <a:gd name="connsiteX5831" fmla="*/ 4234 w 5219"/>
              <a:gd name="connsiteY5831" fmla="*/ 4234 w 5219"/>
              <a:gd name="connsiteX5832" fmla="*/ 4234 w 5219"/>
              <a:gd name="connsiteY5832" fmla="*/ 4234 w 5219"/>
              <a:gd name="connsiteX5833" fmla="*/ 4234 w 5219"/>
              <a:gd name="connsiteY5833" fmla="*/ 4234 w 5219"/>
              <a:gd name="connsiteX5834" fmla="*/ 4234 w 5219"/>
              <a:gd name="connsiteY5834" fmla="*/ 4234 w 5219"/>
              <a:gd name="connsiteX5835" fmla="*/ 4234 w 5219"/>
              <a:gd name="connsiteY5835" fmla="*/ 4234 w 5219"/>
              <a:gd name="connsiteX5836" fmla="*/ 4234 w 5219"/>
              <a:gd name="connsiteY5836" fmla="*/ 4234 w 5219"/>
              <a:gd name="connsiteX5837" fmla="*/ 4234 w 5219"/>
              <a:gd name="connsiteY5837" fmla="*/ 4234 w 5219"/>
              <a:gd name="connsiteX5838" fmla="*/ 4234 w 5219"/>
              <a:gd name="connsiteY5838" fmla="*/ 4234 w 5219"/>
              <a:gd name="connsiteX5839" fmla="*/ 4234 w 5219"/>
              <a:gd name="connsiteY5839" fmla="*/ 4234 w 5219"/>
              <a:gd name="connsiteX5840" fmla="*/ 4234 w 5219"/>
              <a:gd name="connsiteY5840" fmla="*/ 4234 w 5219"/>
              <a:gd name="connsiteX5841" fmla="*/ 4234 w 5219"/>
              <a:gd name="connsiteY5841" fmla="*/ 4234 w 5219"/>
              <a:gd name="connsiteX5842" fmla="*/ 4234 w 5219"/>
              <a:gd name="connsiteY5842" fmla="*/ 4234 w 5219"/>
              <a:gd name="connsiteX5843" fmla="*/ 4234 w 5219"/>
              <a:gd name="connsiteY5843" fmla="*/ 4234 w 5219"/>
              <a:gd name="connsiteX5844" fmla="*/ 4234 w 5219"/>
              <a:gd name="connsiteY5844" fmla="*/ 4234 w 5219"/>
              <a:gd name="connsiteX5845" fmla="*/ 4234 w 5219"/>
              <a:gd name="connsiteY5845" fmla="*/ 4234 w 5219"/>
              <a:gd name="connsiteX5846" fmla="*/ 4234 w 5219"/>
              <a:gd name="connsiteY5846" fmla="*/ 4234 w 5219"/>
              <a:gd name="connsiteX5847" fmla="*/ 4234 w 5219"/>
              <a:gd name="connsiteY5847" fmla="*/ 4234 w 5219"/>
              <a:gd name="connsiteX5848" fmla="*/ 4234 w 5219"/>
              <a:gd name="connsiteY5848" fmla="*/ 4234 w 5219"/>
              <a:gd name="connsiteX5849" fmla="*/ 4234 w 5219"/>
              <a:gd name="connsiteY5849" fmla="*/ 4234 w 5219"/>
              <a:gd name="connsiteX5850" fmla="*/ 4234 w 5219"/>
              <a:gd name="connsiteY5850" fmla="*/ 4234 w 5219"/>
              <a:gd name="connsiteX5851" fmla="*/ 4234 w 5219"/>
              <a:gd name="connsiteY5851" fmla="*/ 4234 w 5219"/>
              <a:gd name="connsiteX5852" fmla="*/ 4234 w 5219"/>
              <a:gd name="connsiteY5852" fmla="*/ 4234 w 5219"/>
              <a:gd name="connsiteX5853" fmla="*/ 4234 w 5219"/>
              <a:gd name="connsiteY5853" fmla="*/ 4234 w 5219"/>
              <a:gd name="connsiteX5854" fmla="*/ 4234 w 5219"/>
              <a:gd name="connsiteY5854" fmla="*/ 4234 w 5219"/>
              <a:gd name="connsiteX5855" fmla="*/ 4234 w 5219"/>
              <a:gd name="connsiteY5855" fmla="*/ 4234 w 5219"/>
              <a:gd name="connsiteX5856" fmla="*/ 4234 w 5219"/>
              <a:gd name="connsiteY5856" fmla="*/ 4234 w 5219"/>
              <a:gd name="connsiteX5857" fmla="*/ 4234 w 5219"/>
              <a:gd name="connsiteY5857" fmla="*/ 4234 w 5219"/>
              <a:gd name="connsiteX5858" fmla="*/ 4234 w 5219"/>
              <a:gd name="connsiteY5858" fmla="*/ 4234 w 5219"/>
              <a:gd name="connsiteX5859" fmla="*/ 4234 w 5219"/>
              <a:gd name="connsiteY5859" fmla="*/ 4234 w 5219"/>
              <a:gd name="connsiteX5860" fmla="*/ 4234 w 5219"/>
              <a:gd name="connsiteY5860" fmla="*/ 4234 w 5219"/>
              <a:gd name="connsiteX5861" fmla="*/ 4234 w 5219"/>
              <a:gd name="connsiteY5861" fmla="*/ 4234 w 5219"/>
              <a:gd name="connsiteX5862" fmla="*/ 4234 w 5219"/>
              <a:gd name="connsiteY5862" fmla="*/ 4234 w 5219"/>
              <a:gd name="connsiteX5863" fmla="*/ 4234 w 5219"/>
              <a:gd name="connsiteY5863" fmla="*/ 4234 w 5219"/>
              <a:gd name="connsiteX5864" fmla="*/ 4234 w 5219"/>
              <a:gd name="connsiteY5864" fmla="*/ 4234 w 5219"/>
              <a:gd name="connsiteX5865" fmla="*/ 4234 w 5219"/>
              <a:gd name="connsiteY5865" fmla="*/ 4234 w 5219"/>
              <a:gd name="connsiteX5866" fmla="*/ 4234 w 5219"/>
              <a:gd name="connsiteY5866" fmla="*/ 4234 w 5219"/>
              <a:gd name="connsiteX5867" fmla="*/ 4234 w 5219"/>
              <a:gd name="connsiteY5867" fmla="*/ 4234 w 5219"/>
              <a:gd name="connsiteX5868" fmla="*/ 4234 w 5219"/>
              <a:gd name="connsiteY5868" fmla="*/ 4234 w 5219"/>
              <a:gd name="connsiteX5869" fmla="*/ 4234 w 5219"/>
              <a:gd name="connsiteY5869" fmla="*/ 4234 w 5219"/>
              <a:gd name="connsiteX5870" fmla="*/ 4234 w 5219"/>
              <a:gd name="connsiteY5870" fmla="*/ 4234 w 5219"/>
              <a:gd name="connsiteX5871" fmla="*/ 4234 w 5219"/>
              <a:gd name="connsiteY5871" fmla="*/ 4234 w 5219"/>
              <a:gd name="connsiteX5872" fmla="*/ 4234 w 5219"/>
              <a:gd name="connsiteY5872" fmla="*/ 4234 w 5219"/>
              <a:gd name="connsiteX5873" fmla="*/ 4234 w 5219"/>
              <a:gd name="connsiteY5873" fmla="*/ 4234 w 5219"/>
              <a:gd name="connsiteX5874" fmla="*/ 4234 w 5219"/>
              <a:gd name="connsiteY5874" fmla="*/ 4234 w 5219"/>
              <a:gd name="connsiteX5875" fmla="*/ 4234 w 5219"/>
              <a:gd name="connsiteY5875" fmla="*/ 4234 w 5219"/>
              <a:gd name="connsiteX5876" fmla="*/ 4234 w 5219"/>
              <a:gd name="connsiteY5876" fmla="*/ 4234 w 5219"/>
              <a:gd name="connsiteX5877" fmla="*/ 4234 w 5219"/>
              <a:gd name="connsiteY5877" fmla="*/ 4234 w 5219"/>
              <a:gd name="connsiteX5878" fmla="*/ 4234 w 5219"/>
              <a:gd name="connsiteY5878" fmla="*/ 4234 w 5219"/>
              <a:gd name="connsiteX5879" fmla="*/ 4234 w 5219"/>
              <a:gd name="connsiteY5879" fmla="*/ 4234 w 5219"/>
              <a:gd name="connsiteX5880" fmla="*/ 4234 w 5219"/>
              <a:gd name="connsiteY5880" fmla="*/ 4234 w 5219"/>
              <a:gd name="connsiteX5881" fmla="*/ 4234 w 5219"/>
              <a:gd name="connsiteY5881" fmla="*/ 4234 w 5219"/>
              <a:gd name="connsiteX5882" fmla="*/ 4234 w 5219"/>
              <a:gd name="connsiteY5882" fmla="*/ 4234 w 5219"/>
              <a:gd name="connsiteX5883" fmla="*/ 4234 w 5219"/>
              <a:gd name="connsiteY5883" fmla="*/ 4234 w 5219"/>
              <a:gd name="connsiteX5884" fmla="*/ 4234 w 5219"/>
              <a:gd name="connsiteY5884" fmla="*/ 4234 w 5219"/>
              <a:gd name="connsiteX5885" fmla="*/ 4234 w 5219"/>
              <a:gd name="connsiteY5885" fmla="*/ 4234 w 5219"/>
              <a:gd name="connsiteX5886" fmla="*/ 4234 w 5219"/>
              <a:gd name="connsiteY5886" fmla="*/ 4234 w 5219"/>
              <a:gd name="connsiteX5887" fmla="*/ 4234 w 5219"/>
              <a:gd name="connsiteY5887" fmla="*/ 4234 w 5219"/>
              <a:gd name="connsiteX5888" fmla="*/ 4234 w 5219"/>
              <a:gd name="connsiteY5888" fmla="*/ 4234 w 5219"/>
              <a:gd name="connsiteX5889" fmla="*/ 4234 w 5219"/>
              <a:gd name="connsiteY5889" fmla="*/ 4234 w 5219"/>
              <a:gd name="connsiteX5890" fmla="*/ 4234 w 5219"/>
              <a:gd name="connsiteY5890" fmla="*/ 4234 w 5219"/>
              <a:gd name="connsiteX5891" fmla="*/ 4234 w 5219"/>
              <a:gd name="connsiteY5891" fmla="*/ 4234 w 5219"/>
              <a:gd name="connsiteX5892" fmla="*/ 4234 w 5219"/>
              <a:gd name="connsiteY5892" fmla="*/ 4234 w 5219"/>
              <a:gd name="connsiteX5893" fmla="*/ 4234 w 5219"/>
              <a:gd name="connsiteY5893" fmla="*/ 4234 w 5219"/>
              <a:gd name="connsiteX5894" fmla="*/ 4234 w 5219"/>
              <a:gd name="connsiteY5894" fmla="*/ 4234 w 5219"/>
              <a:gd name="connsiteX5895" fmla="*/ 4234 w 5219"/>
              <a:gd name="connsiteY5895" fmla="*/ 4234 w 5219"/>
              <a:gd name="connsiteX5896" fmla="*/ 4234 w 5219"/>
              <a:gd name="connsiteY5896" fmla="*/ 4234 w 5219"/>
              <a:gd name="connsiteX5897" fmla="*/ 4234 w 5219"/>
              <a:gd name="connsiteY5897" fmla="*/ 4234 w 5219"/>
              <a:gd name="connsiteX5898" fmla="*/ 4234 w 5219"/>
              <a:gd name="connsiteY5898" fmla="*/ 4234 w 5219"/>
              <a:gd name="connsiteX5899" fmla="*/ 4234 w 5219"/>
              <a:gd name="connsiteY5899" fmla="*/ 4234 w 5219"/>
              <a:gd name="connsiteX5900" fmla="*/ 4234 w 5219"/>
              <a:gd name="connsiteY5900" fmla="*/ 4234 w 5219"/>
              <a:gd name="connsiteX5901" fmla="*/ 4234 w 5219"/>
              <a:gd name="connsiteY5901" fmla="*/ 4234 w 5219"/>
              <a:gd name="connsiteX5902" fmla="*/ 4234 w 5219"/>
              <a:gd name="connsiteY5902" fmla="*/ 4234 w 5219"/>
              <a:gd name="connsiteX5903" fmla="*/ 4234 w 5219"/>
              <a:gd name="connsiteY5903" fmla="*/ 4234 w 5219"/>
              <a:gd name="connsiteX5904" fmla="*/ 4234 w 5219"/>
              <a:gd name="connsiteY5904" fmla="*/ 4234 w 5219"/>
              <a:gd name="connsiteX5905" fmla="*/ 4234 w 5219"/>
              <a:gd name="connsiteY5905" fmla="*/ 4234 w 5219"/>
              <a:gd name="connsiteX5906" fmla="*/ 4234 w 5219"/>
              <a:gd name="connsiteY5906" fmla="*/ 4234 w 5219"/>
              <a:gd name="connsiteX5907" fmla="*/ 4234 w 5219"/>
              <a:gd name="connsiteY5907" fmla="*/ 4234 w 5219"/>
              <a:gd name="connsiteX5908" fmla="*/ 4234 w 5219"/>
              <a:gd name="connsiteY5908" fmla="*/ 4234 w 5219"/>
              <a:gd name="connsiteX5909" fmla="*/ 4234 w 5219"/>
              <a:gd name="connsiteY5909" fmla="*/ 4234 w 5219"/>
              <a:gd name="connsiteX5910" fmla="*/ 4234 w 5219"/>
              <a:gd name="connsiteY5910" fmla="*/ 4234 w 5219"/>
              <a:gd name="connsiteX5911" fmla="*/ 4234 w 5219"/>
              <a:gd name="connsiteY5911" fmla="*/ 4234 w 5219"/>
              <a:gd name="connsiteX5912" fmla="*/ 4234 w 5219"/>
              <a:gd name="connsiteY5912" fmla="*/ 4234 w 5219"/>
              <a:gd name="connsiteX5913" fmla="*/ 4234 w 5219"/>
              <a:gd name="connsiteY5913" fmla="*/ 4234 w 5219"/>
              <a:gd name="connsiteX5914" fmla="*/ 4234 w 5219"/>
              <a:gd name="connsiteY5914" fmla="*/ 4234 w 5219"/>
              <a:gd name="connsiteX5915" fmla="*/ 4234 w 5219"/>
              <a:gd name="connsiteY5915" fmla="*/ 4234 w 5219"/>
              <a:gd name="connsiteX5916" fmla="*/ 4234 w 5219"/>
              <a:gd name="connsiteY5916" fmla="*/ 4234 w 5219"/>
              <a:gd name="connsiteX5917" fmla="*/ 4234 w 5219"/>
              <a:gd name="connsiteY5917" fmla="*/ 4234 w 5219"/>
              <a:gd name="connsiteX5918" fmla="*/ 4234 w 5219"/>
              <a:gd name="connsiteY5918" fmla="*/ 4234 w 5219"/>
              <a:gd name="connsiteX5919" fmla="*/ 4234 w 5219"/>
              <a:gd name="connsiteY5919" fmla="*/ 4234 w 5219"/>
              <a:gd name="connsiteX5920" fmla="*/ 4234 w 5219"/>
              <a:gd name="connsiteY5920" fmla="*/ 4234 w 5219"/>
              <a:gd name="connsiteX5921" fmla="*/ 4234 w 5219"/>
              <a:gd name="connsiteY5921" fmla="*/ 4234 w 5219"/>
              <a:gd name="connsiteX5922" fmla="*/ 4234 w 5219"/>
              <a:gd name="connsiteY5922" fmla="*/ 4234 w 5219"/>
              <a:gd name="connsiteX5923" fmla="*/ 4234 w 5219"/>
              <a:gd name="connsiteY5923" fmla="*/ 4234 w 5219"/>
              <a:gd name="connsiteX5924" fmla="*/ 4234 w 5219"/>
              <a:gd name="connsiteY5924" fmla="*/ 4234 w 5219"/>
              <a:gd name="connsiteX5925" fmla="*/ 4234 w 5219"/>
              <a:gd name="connsiteY5925" fmla="*/ 4234 w 5219"/>
              <a:gd name="connsiteX5926" fmla="*/ 4234 w 5219"/>
              <a:gd name="connsiteY5926" fmla="*/ 4234 w 5219"/>
              <a:gd name="connsiteX5927" fmla="*/ 4234 w 5219"/>
              <a:gd name="connsiteY5927" fmla="*/ 4234 w 5219"/>
              <a:gd name="connsiteX5928" fmla="*/ 4234 w 5219"/>
              <a:gd name="connsiteY5928" fmla="*/ 4234 w 5219"/>
              <a:gd name="connsiteX5929" fmla="*/ 4234 w 5219"/>
              <a:gd name="connsiteY5929" fmla="*/ 4234 w 5219"/>
              <a:gd name="connsiteX5930" fmla="*/ 4234 w 5219"/>
              <a:gd name="connsiteY5930" fmla="*/ 4234 w 5219"/>
              <a:gd name="connsiteX5931" fmla="*/ 4234 w 5219"/>
              <a:gd name="connsiteY5931" fmla="*/ 4234 w 5219"/>
              <a:gd name="connsiteX5932" fmla="*/ 4234 w 5219"/>
              <a:gd name="connsiteY5932" fmla="*/ 4234 w 5219"/>
              <a:gd name="connsiteX5933" fmla="*/ 4234 w 5219"/>
              <a:gd name="connsiteY5933" fmla="*/ 4234 w 5219"/>
              <a:gd name="connsiteX5934" fmla="*/ 4234 w 5219"/>
              <a:gd name="connsiteY5934" fmla="*/ 4234 w 5219"/>
              <a:gd name="connsiteX5935" fmla="*/ 4234 w 5219"/>
              <a:gd name="connsiteY5935" fmla="*/ 4234 w 5219"/>
              <a:gd name="connsiteX5936" fmla="*/ 4234 w 5219"/>
              <a:gd name="connsiteY5936" fmla="*/ 4234 w 5219"/>
              <a:gd name="connsiteX5937" fmla="*/ 4234 w 5219"/>
              <a:gd name="connsiteY5937" fmla="*/ 4234 w 5219"/>
              <a:gd name="connsiteX5938" fmla="*/ 4234 w 5219"/>
              <a:gd name="connsiteY5938" fmla="*/ 4234 w 5219"/>
              <a:gd name="connsiteX5939" fmla="*/ 4234 w 5219"/>
              <a:gd name="connsiteY5939" fmla="*/ 4234 w 5219"/>
              <a:gd name="connsiteX5940" fmla="*/ 4234 w 5219"/>
              <a:gd name="connsiteY5940" fmla="*/ 4234 w 5219"/>
              <a:gd name="connsiteX5941" fmla="*/ 4234 w 5219"/>
              <a:gd name="connsiteY5941" fmla="*/ 4234 w 5219"/>
              <a:gd name="connsiteX5942" fmla="*/ 4234 w 5219"/>
              <a:gd name="connsiteY5942" fmla="*/ 4234 w 5219"/>
              <a:gd name="connsiteX5943" fmla="*/ 4234 w 5219"/>
              <a:gd name="connsiteY5943" fmla="*/ 4234 w 5219"/>
              <a:gd name="connsiteX5944" fmla="*/ 4234 w 5219"/>
              <a:gd name="connsiteY5944" fmla="*/ 4234 w 5219"/>
              <a:gd name="connsiteX5945" fmla="*/ 4234 w 5219"/>
              <a:gd name="connsiteY5945" fmla="*/ 4234 w 5219"/>
              <a:gd name="connsiteX5946" fmla="*/ 4234 w 5219"/>
              <a:gd name="connsiteY5946" fmla="*/ 4234 w 5219"/>
              <a:gd name="connsiteX5947" fmla="*/ 4234 w 5219"/>
              <a:gd name="connsiteY5947" fmla="*/ 4234 w 5219"/>
              <a:gd name="connsiteX5948" fmla="*/ 4234 w 5219"/>
              <a:gd name="connsiteY5948" fmla="*/ 4234 w 5219"/>
              <a:gd name="connsiteX5949" fmla="*/ 4234 w 5219"/>
              <a:gd name="connsiteY5949" fmla="*/ 4234 w 5219"/>
              <a:gd name="connsiteX5950" fmla="*/ 4234 w 5219"/>
              <a:gd name="connsiteY5950" fmla="*/ 4234 w 5219"/>
              <a:gd name="connsiteX5951" fmla="*/ 4234 w 5219"/>
              <a:gd name="connsiteY5951" fmla="*/ 4234 w 5219"/>
              <a:gd name="connsiteX5952" fmla="*/ 4234 w 5219"/>
              <a:gd name="connsiteY5952" fmla="*/ 4234 w 5219"/>
              <a:gd name="connsiteX5953" fmla="*/ 4234 w 5219"/>
              <a:gd name="connsiteY5953" fmla="*/ 4234 w 5219"/>
              <a:gd name="connsiteX5954" fmla="*/ 4234 w 5219"/>
              <a:gd name="connsiteY5954" fmla="*/ 4234 w 5219"/>
              <a:gd name="connsiteX5955" fmla="*/ 4234 w 5219"/>
              <a:gd name="connsiteY5955" fmla="*/ 4234 w 5219"/>
              <a:gd name="connsiteX5956" fmla="*/ 4234 w 5219"/>
              <a:gd name="connsiteY5956" fmla="*/ 4234 w 5219"/>
              <a:gd name="connsiteX5957" fmla="*/ 4234 w 5219"/>
              <a:gd name="connsiteY5957" fmla="*/ 4234 w 5219"/>
              <a:gd name="connsiteX5958" fmla="*/ 4234 w 5219"/>
              <a:gd name="connsiteY5958" fmla="*/ 4234 w 5219"/>
              <a:gd name="connsiteX5959" fmla="*/ 4234 w 5219"/>
              <a:gd name="connsiteY5959" fmla="*/ 4234 w 5219"/>
              <a:gd name="connsiteX5960" fmla="*/ 4234 w 5219"/>
              <a:gd name="connsiteY5960" fmla="*/ 4234 w 5219"/>
              <a:gd name="connsiteX5961" fmla="*/ 4234 w 5219"/>
              <a:gd name="connsiteY5961" fmla="*/ 4234 w 5219"/>
              <a:gd name="connsiteX5962" fmla="*/ 4234 w 5219"/>
              <a:gd name="connsiteY5962" fmla="*/ 4234 w 5219"/>
              <a:gd name="connsiteX5963" fmla="*/ 4234 w 5219"/>
              <a:gd name="connsiteY5963" fmla="*/ 4234 w 5219"/>
              <a:gd name="connsiteX5964" fmla="*/ 4234 w 5219"/>
              <a:gd name="connsiteY5964" fmla="*/ 4234 w 5219"/>
              <a:gd name="connsiteX5965" fmla="*/ 4234 w 5219"/>
              <a:gd name="connsiteY5965" fmla="*/ 4234 w 5219"/>
              <a:gd name="connsiteX5966" fmla="*/ 4234 w 5219"/>
              <a:gd name="connsiteY5966" fmla="*/ 4234 w 5219"/>
              <a:gd name="connsiteX5967" fmla="*/ 4234 w 5219"/>
              <a:gd name="connsiteY5967" fmla="*/ 4234 w 5219"/>
              <a:gd name="connsiteX5968" fmla="*/ 4234 w 5219"/>
              <a:gd name="connsiteY5968" fmla="*/ 4234 w 5219"/>
              <a:gd name="connsiteX5969" fmla="*/ 4234 w 5219"/>
              <a:gd name="connsiteY5969" fmla="*/ 4234 w 5219"/>
              <a:gd name="connsiteX5970" fmla="*/ 4234 w 5219"/>
              <a:gd name="connsiteY5970" fmla="*/ 4234 w 5219"/>
              <a:gd name="connsiteX5971" fmla="*/ 4234 w 5219"/>
              <a:gd name="connsiteY5971" fmla="*/ 4234 w 5219"/>
              <a:gd name="connsiteX5972" fmla="*/ 4234 w 5219"/>
              <a:gd name="connsiteY5972" fmla="*/ 4234 w 5219"/>
              <a:gd name="connsiteX5973" fmla="*/ 4234 w 5219"/>
              <a:gd name="connsiteY5973" fmla="*/ 4234 w 5219"/>
              <a:gd name="connsiteX5974" fmla="*/ 4234 w 5219"/>
              <a:gd name="connsiteY5974" fmla="*/ 4234 w 5219"/>
              <a:gd name="connsiteX5975" fmla="*/ 4234 w 5219"/>
              <a:gd name="connsiteY5975" fmla="*/ 4234 w 5219"/>
              <a:gd name="connsiteX5976" fmla="*/ 4234 w 5219"/>
              <a:gd name="connsiteY5976" fmla="*/ 4234 w 5219"/>
              <a:gd name="connsiteX5977" fmla="*/ 4234 w 5219"/>
              <a:gd name="connsiteY5977" fmla="*/ 4234 w 5219"/>
              <a:gd name="connsiteX5978" fmla="*/ 4234 w 5219"/>
              <a:gd name="connsiteY5978" fmla="*/ 4234 w 5219"/>
              <a:gd name="connsiteX5979" fmla="*/ 4234 w 5219"/>
              <a:gd name="connsiteY5979" fmla="*/ 4234 w 5219"/>
              <a:gd name="connsiteX5980" fmla="*/ 4234 w 5219"/>
              <a:gd name="connsiteY5980" fmla="*/ 4234 w 5219"/>
              <a:gd name="connsiteX5981" fmla="*/ 4234 w 5219"/>
              <a:gd name="connsiteY5981" fmla="*/ 4234 w 5219"/>
              <a:gd name="connsiteX5982" fmla="*/ 4234 w 5219"/>
              <a:gd name="connsiteY5982" fmla="*/ 4234 w 5219"/>
              <a:gd name="connsiteX5983" fmla="*/ 4234 w 5219"/>
              <a:gd name="connsiteY5983" fmla="*/ 4234 w 5219"/>
              <a:gd name="connsiteX5984" fmla="*/ 4234 w 5219"/>
              <a:gd name="connsiteY5984" fmla="*/ 4234 w 5219"/>
              <a:gd name="connsiteX5985" fmla="*/ 4234 w 5219"/>
              <a:gd name="connsiteY5985" fmla="*/ 4234 w 5219"/>
              <a:gd name="connsiteX5986" fmla="*/ 4234 w 5219"/>
              <a:gd name="connsiteY5986" fmla="*/ 4234 w 5219"/>
              <a:gd name="connsiteX5987" fmla="*/ 4234 w 5219"/>
              <a:gd name="connsiteY5987" fmla="*/ 4234 w 5219"/>
              <a:gd name="connsiteX5988" fmla="*/ 4234 w 5219"/>
              <a:gd name="connsiteY5988" fmla="*/ 4234 w 5219"/>
              <a:gd name="connsiteX5989" fmla="*/ 4234 w 5219"/>
              <a:gd name="connsiteY5989" fmla="*/ 4234 w 5219"/>
              <a:gd name="connsiteX5990" fmla="*/ 4234 w 5219"/>
              <a:gd name="connsiteY5990" fmla="*/ 4234 w 5219"/>
              <a:gd name="connsiteX5991" fmla="*/ 4234 w 5219"/>
              <a:gd name="connsiteY5991" fmla="*/ 4234 w 5219"/>
              <a:gd name="connsiteX5992" fmla="*/ 4234 w 5219"/>
              <a:gd name="connsiteY5992" fmla="*/ 4234 w 5219"/>
              <a:gd name="connsiteX5993" fmla="*/ 4234 w 5219"/>
              <a:gd name="connsiteY5993" fmla="*/ 4234 w 5219"/>
              <a:gd name="connsiteX5994" fmla="*/ 4234 w 5219"/>
              <a:gd name="connsiteY5994" fmla="*/ 4234 w 5219"/>
              <a:gd name="connsiteX5995" fmla="*/ 4234 w 5219"/>
              <a:gd name="connsiteY5995" fmla="*/ 4234 w 5219"/>
              <a:gd name="connsiteX5996" fmla="*/ 4234 w 5219"/>
              <a:gd name="connsiteY5996" fmla="*/ 4234 w 5219"/>
              <a:gd name="connsiteX5997" fmla="*/ 4234 w 5219"/>
              <a:gd name="connsiteY5997" fmla="*/ 4234 w 5219"/>
              <a:gd name="connsiteX5998" fmla="*/ 4234 w 5219"/>
              <a:gd name="connsiteY5998" fmla="*/ 4234 w 5219"/>
              <a:gd name="connsiteX5999" fmla="*/ 4234 w 5219"/>
              <a:gd name="connsiteY5999" fmla="*/ 4234 w 5219"/>
              <a:gd name="connsiteX6000" fmla="*/ 4234 w 5219"/>
              <a:gd name="connsiteY6000" fmla="*/ 4234 w 5219"/>
              <a:gd name="connsiteX6001" fmla="*/ 4234 w 5219"/>
              <a:gd name="connsiteY6001" fmla="*/ 4234 w 5219"/>
              <a:gd name="connsiteX6002" fmla="*/ 4234 w 5219"/>
              <a:gd name="connsiteY6002" fmla="*/ 4234 w 5219"/>
              <a:gd name="connsiteX6003" fmla="*/ 4234 w 5219"/>
              <a:gd name="connsiteY6003" fmla="*/ 4234 w 5219"/>
              <a:gd name="connsiteX6004" fmla="*/ 4234 w 5219"/>
              <a:gd name="connsiteY6004" fmla="*/ 4234 w 5219"/>
              <a:gd name="connsiteX6005" fmla="*/ 4234 w 5219"/>
              <a:gd name="connsiteY6005" fmla="*/ 4234 w 5219"/>
              <a:gd name="connsiteX6006" fmla="*/ 4234 w 5219"/>
              <a:gd name="connsiteY6006" fmla="*/ 4234 w 5219"/>
              <a:gd name="connsiteX6007" fmla="*/ 4234 w 5219"/>
              <a:gd name="connsiteY6007" fmla="*/ 4234 w 5219"/>
              <a:gd name="connsiteX6008" fmla="*/ 4234 w 5219"/>
              <a:gd name="connsiteY6008" fmla="*/ 4234 w 5219"/>
              <a:gd name="connsiteX6009" fmla="*/ 4234 w 5219"/>
              <a:gd name="connsiteY6009" fmla="*/ 4234 w 5219"/>
              <a:gd name="connsiteX6010" fmla="*/ 4234 w 5219"/>
              <a:gd name="connsiteY6010" fmla="*/ 4234 w 5219"/>
              <a:gd name="connsiteX6011" fmla="*/ 4234 w 5219"/>
              <a:gd name="connsiteY6011" fmla="*/ 4234 w 5219"/>
              <a:gd name="connsiteX6012" fmla="*/ 4234 w 5219"/>
              <a:gd name="connsiteY6012" fmla="*/ 4234 w 5219"/>
              <a:gd name="connsiteX6013" fmla="*/ 4234 w 5219"/>
              <a:gd name="connsiteY6013" fmla="*/ 4234 w 5219"/>
              <a:gd name="connsiteX6014" fmla="*/ 4234 w 5219"/>
              <a:gd name="connsiteY6014" fmla="*/ 4234 w 5219"/>
              <a:gd name="connsiteX6015" fmla="*/ 4234 w 5219"/>
              <a:gd name="connsiteY6015" fmla="*/ 4234 w 5219"/>
              <a:gd name="connsiteX6016" fmla="*/ 4234 w 5219"/>
              <a:gd name="connsiteY6016" fmla="*/ 4234 w 5219"/>
              <a:gd name="connsiteX6017" fmla="*/ 4234 w 5219"/>
              <a:gd name="connsiteY6017" fmla="*/ 4234 w 5219"/>
              <a:gd name="connsiteX6018" fmla="*/ 4234 w 5219"/>
              <a:gd name="connsiteY6018" fmla="*/ 4234 w 5219"/>
              <a:gd name="connsiteX6019" fmla="*/ 4234 w 5219"/>
              <a:gd name="connsiteY6019" fmla="*/ 4234 w 5219"/>
              <a:gd name="connsiteX6020" fmla="*/ 4234 w 5219"/>
              <a:gd name="connsiteY6020" fmla="*/ 4234 w 5219"/>
              <a:gd name="connsiteX6021" fmla="*/ 4234 w 5219"/>
              <a:gd name="connsiteY6021" fmla="*/ 4234 w 5219"/>
              <a:gd name="connsiteX6022" fmla="*/ 4234 w 5219"/>
              <a:gd name="connsiteY6022" fmla="*/ 4234 w 5219"/>
              <a:gd name="connsiteX6023" fmla="*/ 4234 w 5219"/>
              <a:gd name="connsiteY6023" fmla="*/ 4234 w 5219"/>
              <a:gd name="connsiteX6024" fmla="*/ 4234 w 5219"/>
              <a:gd name="connsiteY6024" fmla="*/ 4234 w 5219"/>
              <a:gd name="connsiteX6025" fmla="*/ 4234 w 5219"/>
              <a:gd name="connsiteY6025" fmla="*/ 4234 w 5219"/>
              <a:gd name="connsiteX6026" fmla="*/ 4234 w 5219"/>
              <a:gd name="connsiteY6026" fmla="*/ 4234 w 5219"/>
              <a:gd name="connsiteX6027" fmla="*/ 4234 w 5219"/>
              <a:gd name="connsiteY6027" fmla="*/ 4234 w 5219"/>
              <a:gd name="connsiteX6028" fmla="*/ 4234 w 5219"/>
              <a:gd name="connsiteY6028" fmla="*/ 4234 w 5219"/>
              <a:gd name="connsiteX6029" fmla="*/ 4234 w 5219"/>
              <a:gd name="connsiteY6029" fmla="*/ 4234 w 5219"/>
              <a:gd name="connsiteX6030" fmla="*/ 4234 w 5219"/>
              <a:gd name="connsiteY6030" fmla="*/ 4234 w 5219"/>
              <a:gd name="connsiteX6031" fmla="*/ 4234 w 5219"/>
              <a:gd name="connsiteY6031" fmla="*/ 4234 w 5219"/>
              <a:gd name="connsiteX6032" fmla="*/ 4234 w 5219"/>
              <a:gd name="connsiteY6032" fmla="*/ 4234 w 5219"/>
              <a:gd name="connsiteX6033" fmla="*/ 4234 w 5219"/>
              <a:gd name="connsiteY6033" fmla="*/ 4234 w 5219"/>
              <a:gd name="connsiteX6034" fmla="*/ 4234 w 5219"/>
              <a:gd name="connsiteY6034" fmla="*/ 4234 w 5219"/>
              <a:gd name="connsiteX6035" fmla="*/ 4234 w 5219"/>
              <a:gd name="connsiteY6035" fmla="*/ 4234 w 5219"/>
              <a:gd name="connsiteX6036" fmla="*/ 4234 w 5219"/>
              <a:gd name="connsiteY6036" fmla="*/ 4234 w 5219"/>
              <a:gd name="connsiteX6037" fmla="*/ 4234 w 5219"/>
              <a:gd name="connsiteY6037" fmla="*/ 4234 w 5219"/>
              <a:gd name="connsiteX6038" fmla="*/ 4234 w 5219"/>
              <a:gd name="connsiteY6038" fmla="*/ 4234 w 5219"/>
              <a:gd name="connsiteX6039" fmla="*/ 4234 w 5219"/>
              <a:gd name="connsiteY6039" fmla="*/ 4234 w 5219"/>
              <a:gd name="connsiteX6040" fmla="*/ 4234 w 5219"/>
              <a:gd name="connsiteY6040" fmla="*/ 4234 w 5219"/>
              <a:gd name="connsiteX6041" fmla="*/ 4234 w 5219"/>
              <a:gd name="connsiteY6041" fmla="*/ 4234 w 5219"/>
              <a:gd name="connsiteX6042" fmla="*/ 4234 w 5219"/>
              <a:gd name="connsiteY6042" fmla="*/ 4234 w 5219"/>
              <a:gd name="connsiteX6043" fmla="*/ 4234 w 5219"/>
              <a:gd name="connsiteY6043" fmla="*/ 4234 w 5219"/>
              <a:gd name="connsiteX6044" fmla="*/ 4234 w 5219"/>
              <a:gd name="connsiteY6044" fmla="*/ 4234 w 5219"/>
              <a:gd name="connsiteX6045" fmla="*/ 4234 w 5219"/>
              <a:gd name="connsiteY6045" fmla="*/ 4234 w 5219"/>
              <a:gd name="connsiteX6046" fmla="*/ 4234 w 5219"/>
              <a:gd name="connsiteY6046" fmla="*/ 4234 w 5219"/>
              <a:gd name="connsiteX6047" fmla="*/ 4234 w 5219"/>
              <a:gd name="connsiteY6047" fmla="*/ 4234 w 5219"/>
              <a:gd name="connsiteX6048" fmla="*/ 4234 w 5219"/>
              <a:gd name="connsiteY6048" fmla="*/ 4234 w 5219"/>
              <a:gd name="connsiteX6049" fmla="*/ 4234 w 5219"/>
              <a:gd name="connsiteY6049" fmla="*/ 4234 w 5219"/>
              <a:gd name="connsiteX6050" fmla="*/ 4234 w 5219"/>
              <a:gd name="connsiteY6050" fmla="*/ 4234 w 5219"/>
              <a:gd name="connsiteX6051" fmla="*/ 4234 w 5219"/>
              <a:gd name="connsiteY6051" fmla="*/ 4234 w 5219"/>
              <a:gd name="connsiteX6052" fmla="*/ 4234 w 5219"/>
              <a:gd name="connsiteY6052" fmla="*/ 4234 w 5219"/>
              <a:gd name="connsiteX6053" fmla="*/ 4234 w 5219"/>
              <a:gd name="connsiteY6053" fmla="*/ 4234 w 5219"/>
              <a:gd name="connsiteX6054" fmla="*/ 4234 w 5219"/>
              <a:gd name="connsiteY6054" fmla="*/ 4234 w 5219"/>
              <a:gd name="connsiteX6055" fmla="*/ 4234 w 5219"/>
              <a:gd name="connsiteY6055" fmla="*/ 4234 w 5219"/>
              <a:gd name="connsiteX6056" fmla="*/ 4234 w 5219"/>
              <a:gd name="connsiteY6056" fmla="*/ 4234 w 5219"/>
              <a:gd name="connsiteX6057" fmla="*/ 4234 w 5219"/>
              <a:gd name="connsiteY6057" fmla="*/ 4234 w 5219"/>
              <a:gd name="connsiteX6058" fmla="*/ 4234 w 5219"/>
              <a:gd name="connsiteY6058" fmla="*/ 4234 w 5219"/>
              <a:gd name="connsiteX6059" fmla="*/ 4234 w 5219"/>
              <a:gd name="connsiteY6059" fmla="*/ 4234 w 5219"/>
              <a:gd name="connsiteX6060" fmla="*/ 4234 w 5219"/>
              <a:gd name="connsiteY6060" fmla="*/ 4234 w 5219"/>
              <a:gd name="connsiteX6061" fmla="*/ 4234 w 5219"/>
              <a:gd name="connsiteY6061" fmla="*/ 4234 w 5219"/>
              <a:gd name="connsiteX6062" fmla="*/ 4234 w 5219"/>
              <a:gd name="connsiteY6062" fmla="*/ 4234 w 5219"/>
              <a:gd name="connsiteX6063" fmla="*/ 4234 w 5219"/>
              <a:gd name="connsiteY6063" fmla="*/ 4234 w 5219"/>
              <a:gd name="connsiteX6064" fmla="*/ 4234 w 5219"/>
              <a:gd name="connsiteY6064" fmla="*/ 4234 w 5219"/>
              <a:gd name="connsiteX6065" fmla="*/ 4234 w 5219"/>
              <a:gd name="connsiteY6065" fmla="*/ 4234 w 5219"/>
              <a:gd name="connsiteX6066" fmla="*/ 4234 w 5219"/>
              <a:gd name="connsiteY6066" fmla="*/ 4234 w 5219"/>
              <a:gd name="connsiteX6067" fmla="*/ 4234 w 5219"/>
              <a:gd name="connsiteY6067" fmla="*/ 4234 w 5219"/>
              <a:gd name="connsiteX6068" fmla="*/ 4234 w 5219"/>
              <a:gd name="connsiteY6068" fmla="*/ 4234 w 5219"/>
              <a:gd name="connsiteX6069" fmla="*/ 4234 w 5219"/>
              <a:gd name="connsiteY6069" fmla="*/ 4234 w 5219"/>
              <a:gd name="connsiteX6070" fmla="*/ 4234 w 5219"/>
              <a:gd name="connsiteY6070" fmla="*/ 4234 w 5219"/>
              <a:gd name="connsiteX6071" fmla="*/ 4234 w 5219"/>
              <a:gd name="connsiteY6071" fmla="*/ 4234 w 5219"/>
              <a:gd name="connsiteX6072" fmla="*/ 4234 w 5219"/>
              <a:gd name="connsiteY6072" fmla="*/ 4234 w 5219"/>
              <a:gd name="connsiteX6073" fmla="*/ 4234 w 5219"/>
              <a:gd name="connsiteY6073" fmla="*/ 4234 w 5219"/>
              <a:gd name="connsiteX6074" fmla="*/ 4234 w 5219"/>
              <a:gd name="connsiteY6074" fmla="*/ 4234 w 5219"/>
              <a:gd name="connsiteX6075" fmla="*/ 4234 w 5219"/>
              <a:gd name="connsiteY6075" fmla="*/ 4234 w 5219"/>
              <a:gd name="connsiteX6076" fmla="*/ 4234 w 5219"/>
              <a:gd name="connsiteY6076" fmla="*/ 4234 w 5219"/>
              <a:gd name="connsiteX6077" fmla="*/ 4234 w 5219"/>
              <a:gd name="connsiteY6077" fmla="*/ 4234 w 5219"/>
              <a:gd name="connsiteX6078" fmla="*/ 4234 w 5219"/>
              <a:gd name="connsiteY6078" fmla="*/ 4234 w 5219"/>
              <a:gd name="connsiteX6079" fmla="*/ 4234 w 5219"/>
              <a:gd name="connsiteY6079" fmla="*/ 4234 w 5219"/>
              <a:gd name="connsiteX6080" fmla="*/ 4234 w 5219"/>
              <a:gd name="connsiteY6080" fmla="*/ 4234 w 5219"/>
              <a:gd name="connsiteX6081" fmla="*/ 4234 w 5219"/>
              <a:gd name="connsiteY6081" fmla="*/ 4234 w 5219"/>
              <a:gd name="connsiteX6082" fmla="*/ 4234 w 5219"/>
              <a:gd name="connsiteY6082" fmla="*/ 4234 w 5219"/>
              <a:gd name="connsiteX6083" fmla="*/ 4234 w 5219"/>
              <a:gd name="connsiteY6083" fmla="*/ 4234 w 5219"/>
              <a:gd name="connsiteX6084" fmla="*/ 4234 w 5219"/>
              <a:gd name="connsiteY6084" fmla="*/ 4234 w 5219"/>
              <a:gd name="connsiteX6085" fmla="*/ 4234 w 5219"/>
              <a:gd name="connsiteY6085" fmla="*/ 4234 w 5219"/>
              <a:gd name="connsiteX6086" fmla="*/ 4234 w 5219"/>
              <a:gd name="connsiteY6086" fmla="*/ 4234 w 5219"/>
              <a:gd name="connsiteX6087" fmla="*/ 4234 w 5219"/>
              <a:gd name="connsiteY6087" fmla="*/ 4234 w 5219"/>
              <a:gd name="connsiteX6088" fmla="*/ 4234 w 5219"/>
              <a:gd name="connsiteY6088" fmla="*/ 4234 w 5219"/>
              <a:gd name="connsiteX6089" fmla="*/ 4234 w 5219"/>
              <a:gd name="connsiteY6089" fmla="*/ 4234 w 5219"/>
              <a:gd name="connsiteX6090" fmla="*/ 4234 w 5219"/>
              <a:gd name="connsiteY6090" fmla="*/ 4234 w 5219"/>
              <a:gd name="connsiteX6091" fmla="*/ 4234 w 5219"/>
              <a:gd name="connsiteY6091" fmla="*/ 4234 w 5219"/>
              <a:gd name="connsiteX6092" fmla="*/ 4234 w 5219"/>
              <a:gd name="connsiteY6092" fmla="*/ 4234 w 5219"/>
              <a:gd name="connsiteX6093" fmla="*/ 4234 w 5219"/>
              <a:gd name="connsiteY6093" fmla="*/ 4234 w 5219"/>
              <a:gd name="connsiteX6094" fmla="*/ 4234 w 5219"/>
              <a:gd name="connsiteY6094" fmla="*/ 4234 w 5219"/>
              <a:gd name="connsiteX6095" fmla="*/ 4234 w 5219"/>
              <a:gd name="connsiteY6095" fmla="*/ 4234 w 5219"/>
              <a:gd name="connsiteX6096" fmla="*/ 4234 w 5219"/>
              <a:gd name="connsiteY6096" fmla="*/ 4234 w 5219"/>
              <a:gd name="connsiteX6097" fmla="*/ 4234 w 5219"/>
              <a:gd name="connsiteY6097" fmla="*/ 4234 w 5219"/>
              <a:gd name="connsiteX6098" fmla="*/ 4234 w 5219"/>
              <a:gd name="connsiteY6098" fmla="*/ 4234 w 5219"/>
              <a:gd name="connsiteX6099" fmla="*/ 4234 w 5219"/>
              <a:gd name="connsiteY6099" fmla="*/ 4234 w 5219"/>
              <a:gd name="connsiteX6100" fmla="*/ 4234 w 5219"/>
              <a:gd name="connsiteY6100" fmla="*/ 4234 w 5219"/>
              <a:gd name="connsiteX6101" fmla="*/ 4234 w 5219"/>
              <a:gd name="connsiteY6101" fmla="*/ 4234 w 5219"/>
              <a:gd name="connsiteX6102" fmla="*/ 4234 w 5219"/>
              <a:gd name="connsiteY6102" fmla="*/ 4234 w 5219"/>
              <a:gd name="connsiteX6103" fmla="*/ 4234 w 5219"/>
              <a:gd name="connsiteY6103" fmla="*/ 4234 w 5219"/>
              <a:gd name="connsiteX6104" fmla="*/ 4234 w 5219"/>
              <a:gd name="connsiteY6104" fmla="*/ 4234 w 5219"/>
              <a:gd name="connsiteX6105" fmla="*/ 4234 w 5219"/>
              <a:gd name="connsiteY6105" fmla="*/ 4234 w 5219"/>
              <a:gd name="connsiteX6106" fmla="*/ 4234 w 5219"/>
              <a:gd name="connsiteY6106" fmla="*/ 4234 w 5219"/>
              <a:gd name="connsiteX6107" fmla="*/ 4234 w 5219"/>
              <a:gd name="connsiteY6107" fmla="*/ 4234 w 5219"/>
              <a:gd name="connsiteX6108" fmla="*/ 4234 w 5219"/>
              <a:gd name="connsiteY6108" fmla="*/ 4234 w 5219"/>
              <a:gd name="connsiteX6109" fmla="*/ 4234 w 5219"/>
              <a:gd name="connsiteY6109" fmla="*/ 4234 w 5219"/>
              <a:gd name="connsiteX6110" fmla="*/ 4234 w 5219"/>
              <a:gd name="connsiteY6110" fmla="*/ 4234 w 5219"/>
              <a:gd name="connsiteX6111" fmla="*/ 4234 w 5219"/>
              <a:gd name="connsiteY6111" fmla="*/ 4234 w 5219"/>
              <a:gd name="connsiteX6112" fmla="*/ 4234 w 5219"/>
              <a:gd name="connsiteY6112" fmla="*/ 4234 w 5219"/>
              <a:gd name="connsiteX6113" fmla="*/ 4234 w 5219"/>
              <a:gd name="connsiteY6113" fmla="*/ 4234 w 5219"/>
              <a:gd name="connsiteX6114" fmla="*/ 4234 w 5219"/>
              <a:gd name="connsiteY6114" fmla="*/ 4234 w 5219"/>
              <a:gd name="connsiteX6115" fmla="*/ 4234 w 5219"/>
              <a:gd name="connsiteY6115" fmla="*/ 4234 w 5219"/>
              <a:gd name="connsiteX6116" fmla="*/ 4234 w 5219"/>
              <a:gd name="connsiteY6116" fmla="*/ 4234 w 5219"/>
              <a:gd name="connsiteX6117" fmla="*/ 4234 w 5219"/>
              <a:gd name="connsiteY6117" fmla="*/ 4234 w 5219"/>
              <a:gd name="connsiteX6118" fmla="*/ 4234 w 5219"/>
              <a:gd name="connsiteY6118" fmla="*/ 4234 w 5219"/>
              <a:gd name="connsiteX6119" fmla="*/ 4234 w 5219"/>
              <a:gd name="connsiteY6119" fmla="*/ 4234 w 5219"/>
              <a:gd name="connsiteX6120" fmla="*/ 4234 w 5219"/>
              <a:gd name="connsiteY6120" fmla="*/ 4234 w 5219"/>
              <a:gd name="connsiteX6121" fmla="*/ 4234 w 5219"/>
              <a:gd name="connsiteY6121" fmla="*/ 4234 w 5219"/>
              <a:gd name="connsiteX6122" fmla="*/ 4234 w 5219"/>
              <a:gd name="connsiteY6122" fmla="*/ 4234 w 5219"/>
              <a:gd name="connsiteX6123" fmla="*/ 4234 w 5219"/>
              <a:gd name="connsiteY6123" fmla="*/ 4234 w 5219"/>
              <a:gd name="connsiteX6124" fmla="*/ 4234 w 5219"/>
              <a:gd name="connsiteY6124" fmla="*/ 4234 w 5219"/>
              <a:gd name="connsiteX6125" fmla="*/ 4234 w 5219"/>
              <a:gd name="connsiteY6125" fmla="*/ 4234 w 5219"/>
              <a:gd name="connsiteX6126" fmla="*/ 4234 w 5219"/>
              <a:gd name="connsiteY6126" fmla="*/ 4234 w 5219"/>
              <a:gd name="connsiteX6127" fmla="*/ 4234 w 5219"/>
              <a:gd name="connsiteY6127" fmla="*/ 4234 w 5219"/>
              <a:gd name="connsiteX6128" fmla="*/ 4234 w 5219"/>
              <a:gd name="connsiteY6128" fmla="*/ 4234 w 5219"/>
              <a:gd name="connsiteX6129" fmla="*/ 4234 w 5219"/>
              <a:gd name="connsiteY6129" fmla="*/ 4234 w 5219"/>
              <a:gd name="connsiteX6130" fmla="*/ 4234 w 5219"/>
              <a:gd name="connsiteY6130" fmla="*/ 4234 w 5219"/>
              <a:gd name="connsiteX6131" fmla="*/ 4234 w 5219"/>
              <a:gd name="connsiteY6131" fmla="*/ 4234 w 5219"/>
              <a:gd name="connsiteX6132" fmla="*/ 4234 w 5219"/>
              <a:gd name="connsiteY6132" fmla="*/ 4234 w 5219"/>
              <a:gd name="connsiteX6133" fmla="*/ 4234 w 5219"/>
              <a:gd name="connsiteY6133" fmla="*/ 4234 w 5219"/>
              <a:gd name="connsiteX6134" fmla="*/ 4234 w 5219"/>
              <a:gd name="connsiteY6134" fmla="*/ 4234 w 5219"/>
              <a:gd name="connsiteX6135" fmla="*/ 4234 w 5219"/>
              <a:gd name="connsiteY6135" fmla="*/ 4234 w 5219"/>
              <a:gd name="connsiteX6136" fmla="*/ 4234 w 5219"/>
              <a:gd name="connsiteY6136" fmla="*/ 4234 w 5219"/>
              <a:gd name="connsiteX6137" fmla="*/ 4234 w 5219"/>
              <a:gd name="connsiteY6137" fmla="*/ 4234 w 5219"/>
              <a:gd name="connsiteX6138" fmla="*/ 4234 w 5219"/>
              <a:gd name="connsiteY6138" fmla="*/ 4234 w 5219"/>
              <a:gd name="connsiteX6139" fmla="*/ 4234 w 5219"/>
              <a:gd name="connsiteY6139" fmla="*/ 4234 w 5219"/>
              <a:gd name="connsiteX6140" fmla="*/ 4234 w 5219"/>
              <a:gd name="connsiteY6140" fmla="*/ 4234 w 5219"/>
              <a:gd name="connsiteX6141" fmla="*/ 4234 w 5219"/>
              <a:gd name="connsiteY6141" fmla="*/ 4234 w 5219"/>
              <a:gd name="connsiteX6142" fmla="*/ 4234 w 5219"/>
              <a:gd name="connsiteY6142" fmla="*/ 4234 w 5219"/>
              <a:gd name="connsiteX6143" fmla="*/ 4234 w 5219"/>
              <a:gd name="connsiteY6143" fmla="*/ 4234 w 5219"/>
              <a:gd name="connsiteX6144" fmla="*/ 4234 w 5219"/>
              <a:gd name="connsiteY6144" fmla="*/ 4234 w 5219"/>
              <a:gd name="connsiteX6145" fmla="*/ 4234 w 5219"/>
              <a:gd name="connsiteY6145" fmla="*/ 4234 w 5219"/>
              <a:gd name="connsiteX6146" fmla="*/ 4234 w 5219"/>
              <a:gd name="connsiteY6146" fmla="*/ 4234 w 5219"/>
              <a:gd name="connsiteX6147" fmla="*/ 4234 w 5219"/>
              <a:gd name="connsiteY6147" fmla="*/ 4234 w 5219"/>
              <a:gd name="connsiteX6148" fmla="*/ 4234 w 5219"/>
              <a:gd name="connsiteY6148" fmla="*/ 4234 w 5219"/>
              <a:gd name="connsiteX6149" fmla="*/ 4234 w 5219"/>
              <a:gd name="connsiteY6149" fmla="*/ 4234 w 5219"/>
              <a:gd name="connsiteX6150" fmla="*/ 4234 w 5219"/>
              <a:gd name="connsiteY6150" fmla="*/ 4234 w 5219"/>
              <a:gd name="connsiteX6151" fmla="*/ 4234 w 5219"/>
              <a:gd name="connsiteY6151" fmla="*/ 4234 w 5219"/>
              <a:gd name="connsiteX6152" fmla="*/ 4234 w 5219"/>
              <a:gd name="connsiteY6152" fmla="*/ 4234 w 5219"/>
              <a:gd name="connsiteX6153" fmla="*/ 4234 w 5219"/>
              <a:gd name="connsiteY6153" fmla="*/ 4234 w 5219"/>
              <a:gd name="connsiteX6154" fmla="*/ 4234 w 5219"/>
              <a:gd name="connsiteY6154" fmla="*/ 4234 w 5219"/>
              <a:gd name="connsiteX6155" fmla="*/ 4234 w 5219"/>
              <a:gd name="connsiteY6155" fmla="*/ 4234 w 5219"/>
              <a:gd name="connsiteX6156" fmla="*/ 4234 w 5219"/>
              <a:gd name="connsiteY6156" fmla="*/ 4234 w 5219"/>
              <a:gd name="connsiteX6157" fmla="*/ 4234 w 5219"/>
              <a:gd name="connsiteY6157" fmla="*/ 4234 w 5219"/>
              <a:gd name="connsiteX6158" fmla="*/ 4234 w 5219"/>
              <a:gd name="connsiteY6158" fmla="*/ 4234 w 5219"/>
              <a:gd name="connsiteX6159" fmla="*/ 4234 w 5219"/>
              <a:gd name="connsiteY6159" fmla="*/ 4234 w 5219"/>
              <a:gd name="connsiteX6160" fmla="*/ 4234 w 5219"/>
              <a:gd name="connsiteY6160" fmla="*/ 4234 w 5219"/>
              <a:gd name="connsiteX6161" fmla="*/ 4234 w 5219"/>
              <a:gd name="connsiteY6161" fmla="*/ 4234 w 5219"/>
              <a:gd name="connsiteX6162" fmla="*/ 4234 w 5219"/>
              <a:gd name="connsiteY6162" fmla="*/ 4234 w 5219"/>
              <a:gd name="connsiteX6163" fmla="*/ 4234 w 5219"/>
              <a:gd name="connsiteY6163" fmla="*/ 4234 w 5219"/>
              <a:gd name="connsiteX6164" fmla="*/ 4234 w 5219"/>
              <a:gd name="connsiteY6164" fmla="*/ 4234 w 5219"/>
              <a:gd name="connsiteX6165" fmla="*/ 4234 w 5219"/>
              <a:gd name="connsiteY6165" fmla="*/ 4234 w 5219"/>
              <a:gd name="connsiteX6166" fmla="*/ 4234 w 5219"/>
              <a:gd name="connsiteY6166" fmla="*/ 4234 w 5219"/>
              <a:gd name="connsiteX6167" fmla="*/ 4234 w 5219"/>
              <a:gd name="connsiteY6167" fmla="*/ 4234 w 5219"/>
              <a:gd name="connsiteX6168" fmla="*/ 4234 w 5219"/>
              <a:gd name="connsiteY6168" fmla="*/ 4234 w 5219"/>
              <a:gd name="connsiteX6169" fmla="*/ 4234 w 5219"/>
              <a:gd name="connsiteY6169" fmla="*/ 4234 w 5219"/>
              <a:gd name="connsiteX6170" fmla="*/ 4234 w 5219"/>
              <a:gd name="connsiteY6170" fmla="*/ 4234 w 5219"/>
              <a:gd name="connsiteX6171" fmla="*/ 4234 w 5219"/>
              <a:gd name="connsiteY6171" fmla="*/ 4234 w 5219"/>
              <a:gd name="connsiteX6172" fmla="*/ 4234 w 5219"/>
              <a:gd name="connsiteY6172" fmla="*/ 4234 w 5219"/>
              <a:gd name="connsiteX6173" fmla="*/ 4234 w 5219"/>
              <a:gd name="connsiteY6173" fmla="*/ 4234 w 5219"/>
              <a:gd name="connsiteX6174" fmla="*/ 4234 w 5219"/>
              <a:gd name="connsiteY6174" fmla="*/ 4234 w 5219"/>
              <a:gd name="connsiteX6175" fmla="*/ 4234 w 5219"/>
              <a:gd name="connsiteY6175" fmla="*/ 4234 w 5219"/>
              <a:gd name="connsiteX6176" fmla="*/ 4234 w 5219"/>
              <a:gd name="connsiteY6176" fmla="*/ 4234 w 5219"/>
              <a:gd name="connsiteX6177" fmla="*/ 4234 w 5219"/>
              <a:gd name="connsiteY6177" fmla="*/ 4234 w 5219"/>
              <a:gd name="connsiteX6178" fmla="*/ 4234 w 5219"/>
              <a:gd name="connsiteY6178" fmla="*/ 4234 w 5219"/>
              <a:gd name="connsiteX6179" fmla="*/ 4234 w 5219"/>
              <a:gd name="connsiteY6179" fmla="*/ 4234 w 5219"/>
              <a:gd name="connsiteX6180" fmla="*/ 4234 w 5219"/>
              <a:gd name="connsiteY6180" fmla="*/ 4234 w 5219"/>
              <a:gd name="connsiteX6181" fmla="*/ 4234 w 5219"/>
              <a:gd name="connsiteY6181" fmla="*/ 4234 w 5219"/>
              <a:gd name="connsiteX6182" fmla="*/ 4234 w 5219"/>
              <a:gd name="connsiteY6182" fmla="*/ 4234 w 5219"/>
              <a:gd name="connsiteX6183" fmla="*/ 4234 w 5219"/>
              <a:gd name="connsiteY6183" fmla="*/ 4234 w 5219"/>
              <a:gd name="connsiteX6184" fmla="*/ 4234 w 5219"/>
              <a:gd name="connsiteY6184" fmla="*/ 4234 w 5219"/>
              <a:gd name="connsiteX6185" fmla="*/ 4234 w 5219"/>
              <a:gd name="connsiteY6185" fmla="*/ 4234 w 5219"/>
              <a:gd name="connsiteX6186" fmla="*/ 4234 w 5219"/>
              <a:gd name="connsiteY6186" fmla="*/ 4234 w 5219"/>
              <a:gd name="connsiteX6187" fmla="*/ 4234 w 5219"/>
              <a:gd name="connsiteY6187" fmla="*/ 4234 w 5219"/>
              <a:gd name="connsiteX6188" fmla="*/ 4234 w 5219"/>
              <a:gd name="connsiteY6188" fmla="*/ 4234 w 5219"/>
              <a:gd name="connsiteX6189" fmla="*/ 4234 w 5219"/>
              <a:gd name="connsiteY6189" fmla="*/ 4234 w 5219"/>
              <a:gd name="connsiteX6190" fmla="*/ 4234 w 5219"/>
              <a:gd name="connsiteY6190" fmla="*/ 4234 w 5219"/>
              <a:gd name="connsiteX6191" fmla="*/ 4234 w 5219"/>
              <a:gd name="connsiteY6191" fmla="*/ 4234 w 5219"/>
              <a:gd name="connsiteX6192" fmla="*/ 4234 w 5219"/>
              <a:gd name="connsiteY6192" fmla="*/ 4234 w 5219"/>
              <a:gd name="connsiteX6193" fmla="*/ 4234 w 5219"/>
              <a:gd name="connsiteY6193" fmla="*/ 4234 w 5219"/>
              <a:gd name="connsiteX6194" fmla="*/ 4234 w 5219"/>
              <a:gd name="connsiteY6194" fmla="*/ 4234 w 5219"/>
              <a:gd name="connsiteX6195" fmla="*/ 4234 w 5219"/>
              <a:gd name="connsiteY6195" fmla="*/ 4234 w 5219"/>
              <a:gd name="connsiteX6196" fmla="*/ 4234 w 5219"/>
              <a:gd name="connsiteY6196" fmla="*/ 4234 w 5219"/>
              <a:gd name="connsiteX6197" fmla="*/ 4234 w 5219"/>
              <a:gd name="connsiteY6197" fmla="*/ 4234 w 5219"/>
              <a:gd name="connsiteX6198" fmla="*/ 4234 w 5219"/>
              <a:gd name="connsiteY6198" fmla="*/ 4234 w 5219"/>
              <a:gd name="connsiteX6199" fmla="*/ 4234 w 5219"/>
              <a:gd name="connsiteY6199" fmla="*/ 4234 w 5219"/>
              <a:gd name="connsiteX6200" fmla="*/ 4234 w 5219"/>
              <a:gd name="connsiteY6200" fmla="*/ 4234 w 5219"/>
              <a:gd name="connsiteX6201" fmla="*/ 4234 w 5219"/>
              <a:gd name="connsiteY6201" fmla="*/ 4234 w 5219"/>
              <a:gd name="connsiteX6202" fmla="*/ 4234 w 5219"/>
              <a:gd name="connsiteY6202" fmla="*/ 4234 w 5219"/>
              <a:gd name="connsiteX6203" fmla="*/ 4234 w 5219"/>
              <a:gd name="connsiteY6203" fmla="*/ 4234 w 5219"/>
              <a:gd name="connsiteX6204" fmla="*/ 4234 w 5219"/>
              <a:gd name="connsiteY6204" fmla="*/ 4234 w 5219"/>
              <a:gd name="connsiteX6205" fmla="*/ 4234 w 5219"/>
              <a:gd name="connsiteY6205" fmla="*/ 4234 w 5219"/>
              <a:gd name="connsiteX6206" fmla="*/ 4234 w 5219"/>
              <a:gd name="connsiteY6206" fmla="*/ 4234 w 5219"/>
              <a:gd name="connsiteX6207" fmla="*/ 4234 w 5219"/>
              <a:gd name="connsiteY6207" fmla="*/ 4234 w 5219"/>
              <a:gd name="connsiteX6208" fmla="*/ 4234 w 5219"/>
              <a:gd name="connsiteY6208" fmla="*/ 4234 w 5219"/>
              <a:gd name="connsiteX6209" fmla="*/ 4234 w 5219"/>
              <a:gd name="connsiteY6209" fmla="*/ 4234 w 5219"/>
              <a:gd name="connsiteX6210" fmla="*/ 4234 w 5219"/>
              <a:gd name="connsiteY6210" fmla="*/ 4234 w 5219"/>
              <a:gd name="connsiteX6211" fmla="*/ 4234 w 5219"/>
              <a:gd name="connsiteY6211" fmla="*/ 4234 w 5219"/>
              <a:gd name="connsiteX6212" fmla="*/ 4234 w 5219"/>
              <a:gd name="connsiteY6212" fmla="*/ 4234 w 5219"/>
              <a:gd name="connsiteX6213" fmla="*/ 4234 w 5219"/>
              <a:gd name="connsiteY6213" fmla="*/ 4234 w 5219"/>
              <a:gd name="connsiteX6214" fmla="*/ 4234 w 5219"/>
              <a:gd name="connsiteY6214" fmla="*/ 4234 w 5219"/>
              <a:gd name="connsiteX6215" fmla="*/ 4234 w 5219"/>
              <a:gd name="connsiteY6215" fmla="*/ 4234 w 5219"/>
              <a:gd name="connsiteX6216" fmla="*/ 4234 w 5219"/>
              <a:gd name="connsiteY6216" fmla="*/ 4234 w 5219"/>
              <a:gd name="connsiteX6217" fmla="*/ 4234 w 5219"/>
              <a:gd name="connsiteY6217" fmla="*/ 4234 w 5219"/>
              <a:gd name="connsiteX6218" fmla="*/ 4234 w 5219"/>
              <a:gd name="connsiteY6218" fmla="*/ 4234 w 5219"/>
              <a:gd name="connsiteX6219" fmla="*/ 4234 w 5219"/>
              <a:gd name="connsiteY6219" fmla="*/ 4234 w 5219"/>
              <a:gd name="connsiteX6220" fmla="*/ 4234 w 5219"/>
              <a:gd name="connsiteY6220" fmla="*/ 4234 w 5219"/>
              <a:gd name="connsiteX6221" fmla="*/ 4234 w 5219"/>
              <a:gd name="connsiteY6221" fmla="*/ 4234 w 5219"/>
              <a:gd name="connsiteX6222" fmla="*/ 4234 w 5219"/>
              <a:gd name="connsiteY6222" fmla="*/ 4234 w 5219"/>
              <a:gd name="connsiteX6223" fmla="*/ 4234 w 5219"/>
              <a:gd name="connsiteY6223" fmla="*/ 4234 w 5219"/>
              <a:gd name="connsiteX6224" fmla="*/ 4234 w 5219"/>
              <a:gd name="connsiteY6224" fmla="*/ 4234 w 5219"/>
              <a:gd name="connsiteX6225" fmla="*/ 4234 w 5219"/>
              <a:gd name="connsiteY6225" fmla="*/ 4234 w 5219"/>
              <a:gd name="connsiteX6226" fmla="*/ 4234 w 5219"/>
              <a:gd name="connsiteY6226" fmla="*/ 4234 w 5219"/>
              <a:gd name="connsiteX6227" fmla="*/ 4234 w 5219"/>
              <a:gd name="connsiteY6227" fmla="*/ 4234 w 5219"/>
              <a:gd name="connsiteX6228" fmla="*/ 4234 w 5219"/>
              <a:gd name="connsiteY6228" fmla="*/ 4234 w 5219"/>
              <a:gd name="connsiteX6229" fmla="*/ 4234 w 5219"/>
              <a:gd name="connsiteY6229" fmla="*/ 4234 w 5219"/>
              <a:gd name="connsiteX6230" fmla="*/ 4234 w 5219"/>
              <a:gd name="connsiteY6230" fmla="*/ 4234 w 5219"/>
              <a:gd name="connsiteX6231" fmla="*/ 4234 w 5219"/>
              <a:gd name="connsiteY6231" fmla="*/ 4234 w 5219"/>
              <a:gd name="connsiteX6232" fmla="*/ 4234 w 5219"/>
              <a:gd name="connsiteY6232" fmla="*/ 4234 w 5219"/>
              <a:gd name="connsiteX6233" fmla="*/ 4234 w 5219"/>
              <a:gd name="connsiteY6233" fmla="*/ 4234 w 5219"/>
              <a:gd name="connsiteX6234" fmla="*/ 4234 w 5219"/>
              <a:gd name="connsiteY6234" fmla="*/ 4234 w 5219"/>
              <a:gd name="connsiteX6235" fmla="*/ 4234 w 5219"/>
              <a:gd name="connsiteY6235" fmla="*/ 4234 w 5219"/>
              <a:gd name="connsiteX6236" fmla="*/ 4234 w 5219"/>
              <a:gd name="connsiteY6236" fmla="*/ 4234 w 5219"/>
              <a:gd name="connsiteX6237" fmla="*/ 4234 w 5219"/>
              <a:gd name="connsiteY6237" fmla="*/ 4234 w 5219"/>
              <a:gd name="connsiteX6238" fmla="*/ 4234 w 5219"/>
              <a:gd name="connsiteY6238" fmla="*/ 4234 w 5219"/>
              <a:gd name="connsiteX6239" fmla="*/ 4234 w 5219"/>
              <a:gd name="connsiteY6239" fmla="*/ 4234 w 5219"/>
              <a:gd name="connsiteX6240" fmla="*/ 4234 w 5219"/>
              <a:gd name="connsiteY6240" fmla="*/ 4234 w 5219"/>
              <a:gd name="connsiteX6241" fmla="*/ 4234 w 5219"/>
              <a:gd name="connsiteY6241" fmla="*/ 4234 w 5219"/>
              <a:gd name="connsiteX6242" fmla="*/ 4234 w 5219"/>
              <a:gd name="connsiteY6242" fmla="*/ 4234 w 5219"/>
              <a:gd name="connsiteX6243" fmla="*/ 4234 w 5219"/>
              <a:gd name="connsiteY6243" fmla="*/ 4234 w 5219"/>
              <a:gd name="connsiteX6244" fmla="*/ 4234 w 5219"/>
              <a:gd name="connsiteY6244" fmla="*/ 4234 w 5219"/>
              <a:gd name="connsiteX6245" fmla="*/ 4234 w 5219"/>
              <a:gd name="connsiteY6245" fmla="*/ 4234 w 5219"/>
              <a:gd name="connsiteX6246" fmla="*/ 4234 w 5219"/>
              <a:gd name="connsiteY6246" fmla="*/ 4234 w 5219"/>
              <a:gd name="connsiteX6247" fmla="*/ 4234 w 5219"/>
              <a:gd name="connsiteY6247" fmla="*/ 4234 w 5219"/>
              <a:gd name="connsiteX6248" fmla="*/ 4234 w 5219"/>
              <a:gd name="connsiteY6248" fmla="*/ 4234 w 5219"/>
              <a:gd name="connsiteX6249" fmla="*/ 4234 w 5219"/>
              <a:gd name="connsiteY6249" fmla="*/ 4234 w 5219"/>
              <a:gd name="connsiteX6250" fmla="*/ 4234 w 5219"/>
              <a:gd name="connsiteY6250" fmla="*/ 4234 w 5219"/>
              <a:gd name="connsiteX6251" fmla="*/ 4234 w 5219"/>
              <a:gd name="connsiteY6251" fmla="*/ 4234 w 5219"/>
              <a:gd name="connsiteX6252" fmla="*/ 4234 w 5219"/>
              <a:gd name="connsiteY6252" fmla="*/ 4234 w 5219"/>
              <a:gd name="connsiteX6253" fmla="*/ 4234 w 5219"/>
              <a:gd name="connsiteY6253" fmla="*/ 4234 w 5219"/>
              <a:gd name="connsiteX6254" fmla="*/ 4234 w 5219"/>
              <a:gd name="connsiteY6254" fmla="*/ 4234 w 5219"/>
              <a:gd name="connsiteX6255" fmla="*/ 4234 w 5219"/>
              <a:gd name="connsiteY6255" fmla="*/ 4234 w 5219"/>
              <a:gd name="connsiteX6256" fmla="*/ 4234 w 5219"/>
              <a:gd name="connsiteY6256" fmla="*/ 4234 w 5219"/>
              <a:gd name="connsiteX6257" fmla="*/ 4234 w 5219"/>
              <a:gd name="connsiteY6257" fmla="*/ 4234 w 5219"/>
              <a:gd name="connsiteX6258" fmla="*/ 4234 w 5219"/>
              <a:gd name="connsiteY6258" fmla="*/ 4234 w 5219"/>
              <a:gd name="connsiteX6259" fmla="*/ 4234 w 5219"/>
              <a:gd name="connsiteY6259" fmla="*/ 4234 w 5219"/>
              <a:gd name="connsiteX6260" fmla="*/ 4234 w 5219"/>
              <a:gd name="connsiteY6260" fmla="*/ 4234 w 5219"/>
              <a:gd name="connsiteX6261" fmla="*/ 4234 w 5219"/>
              <a:gd name="connsiteY6261" fmla="*/ 4234 w 5219"/>
              <a:gd name="connsiteX6262" fmla="*/ 4234 w 5219"/>
              <a:gd name="connsiteY6262" fmla="*/ 4234 w 5219"/>
              <a:gd name="connsiteX6263" fmla="*/ 4234 w 5219"/>
              <a:gd name="connsiteY6263" fmla="*/ 4234 w 5219"/>
              <a:gd name="connsiteX6264" fmla="*/ 4234 w 5219"/>
              <a:gd name="connsiteY6264" fmla="*/ 4234 w 5219"/>
              <a:gd name="connsiteX6265" fmla="*/ 4234 w 5219"/>
              <a:gd name="connsiteY6265" fmla="*/ 4234 w 5219"/>
              <a:gd name="connsiteX6266" fmla="*/ 4234 w 5219"/>
              <a:gd name="connsiteY6266" fmla="*/ 4234 w 5219"/>
              <a:gd name="connsiteX6267" fmla="*/ 4234 w 5219"/>
              <a:gd name="connsiteY6267" fmla="*/ 4234 w 5219"/>
              <a:gd name="connsiteX6268" fmla="*/ 4234 w 5219"/>
              <a:gd name="connsiteY6268" fmla="*/ 4234 w 5219"/>
              <a:gd name="connsiteX6269" fmla="*/ 4234 w 5219"/>
              <a:gd name="connsiteY6269" fmla="*/ 4234 w 5219"/>
              <a:gd name="connsiteX6270" fmla="*/ 4234 w 5219"/>
              <a:gd name="connsiteY6270" fmla="*/ 4234 w 5219"/>
              <a:gd name="connsiteX6271" fmla="*/ 4234 w 5219"/>
              <a:gd name="connsiteY6271" fmla="*/ 4234 w 5219"/>
              <a:gd name="connsiteX6272" fmla="*/ 4234 w 5219"/>
              <a:gd name="connsiteY6272" fmla="*/ 4234 w 5219"/>
              <a:gd name="connsiteX6273" fmla="*/ 4234 w 5219"/>
              <a:gd name="connsiteY6273" fmla="*/ 4234 w 5219"/>
              <a:gd name="connsiteX6274" fmla="*/ 4234 w 5219"/>
              <a:gd name="connsiteY6274" fmla="*/ 4234 w 5219"/>
              <a:gd name="connsiteX6275" fmla="*/ 4234 w 5219"/>
              <a:gd name="connsiteY6275" fmla="*/ 4234 w 5219"/>
              <a:gd name="connsiteX6276" fmla="*/ 4234 w 5219"/>
              <a:gd name="connsiteY6276" fmla="*/ 4234 w 5219"/>
              <a:gd name="connsiteX6277" fmla="*/ 4234 w 5219"/>
              <a:gd name="connsiteY6277" fmla="*/ 4234 w 5219"/>
              <a:gd name="connsiteX6278" fmla="*/ 4234 w 5219"/>
              <a:gd name="connsiteY6278" fmla="*/ 4234 w 5219"/>
              <a:gd name="connsiteX6279" fmla="*/ 4234 w 5219"/>
              <a:gd name="connsiteY6279" fmla="*/ 4234 w 5219"/>
              <a:gd name="connsiteX6280" fmla="*/ 4234 w 5219"/>
              <a:gd name="connsiteY6280" fmla="*/ 4234 w 5219"/>
              <a:gd name="connsiteX6281" fmla="*/ 4234 w 5219"/>
              <a:gd name="connsiteY6281" fmla="*/ 4234 w 5219"/>
              <a:gd name="connsiteX6282" fmla="*/ 4234 w 5219"/>
              <a:gd name="connsiteY6282" fmla="*/ 4234 w 5219"/>
              <a:gd name="connsiteX6283" fmla="*/ 4234 w 5219"/>
              <a:gd name="connsiteY6283" fmla="*/ 4234 w 5219"/>
              <a:gd name="connsiteX6284" fmla="*/ 4234 w 5219"/>
              <a:gd name="connsiteY6284" fmla="*/ 4234 w 5219"/>
              <a:gd name="connsiteX6285" fmla="*/ 4234 w 5219"/>
              <a:gd name="connsiteY6285" fmla="*/ 4234 w 5219"/>
              <a:gd name="connsiteX6286" fmla="*/ 4234 w 5219"/>
              <a:gd name="connsiteY6286" fmla="*/ 4234 w 5219"/>
              <a:gd name="connsiteX6287" fmla="*/ 4234 w 5219"/>
              <a:gd name="connsiteY6287" fmla="*/ 4234 w 5219"/>
              <a:gd name="connsiteX6288" fmla="*/ 4234 w 5219"/>
              <a:gd name="connsiteY6288" fmla="*/ 4234 w 5219"/>
              <a:gd name="connsiteX6289" fmla="*/ 4234 w 5219"/>
              <a:gd name="connsiteY6289" fmla="*/ 4234 w 5219"/>
              <a:gd name="connsiteX6290" fmla="*/ 4234 w 5219"/>
              <a:gd name="connsiteY6290" fmla="*/ 4234 w 5219"/>
              <a:gd name="connsiteX6291" fmla="*/ 4234 w 5219"/>
              <a:gd name="connsiteY6291" fmla="*/ 4234 w 5219"/>
              <a:gd name="connsiteX6292" fmla="*/ 4234 w 5219"/>
              <a:gd name="connsiteY6292" fmla="*/ 4234 w 5219"/>
              <a:gd name="connsiteX6293" fmla="*/ 4234 w 5219"/>
              <a:gd name="connsiteY6293" fmla="*/ 4234 w 5219"/>
              <a:gd name="connsiteX6294" fmla="*/ 4234 w 5219"/>
              <a:gd name="connsiteY6294" fmla="*/ 4234 w 5219"/>
              <a:gd name="connsiteX6295" fmla="*/ 4234 w 5219"/>
              <a:gd name="connsiteY6295" fmla="*/ 4234 w 5219"/>
              <a:gd name="connsiteX6296" fmla="*/ 4234 w 5219"/>
              <a:gd name="connsiteY6296" fmla="*/ 4234 w 5219"/>
              <a:gd name="connsiteX6297" fmla="*/ 4234 w 5219"/>
              <a:gd name="connsiteY6297" fmla="*/ 4234 w 5219"/>
              <a:gd name="connsiteX6298" fmla="*/ 4234 w 5219"/>
              <a:gd name="connsiteY6298" fmla="*/ 4234 w 5219"/>
              <a:gd name="connsiteX6299" fmla="*/ 4234 w 5219"/>
              <a:gd name="connsiteY6299" fmla="*/ 4234 w 5219"/>
              <a:gd name="connsiteX6300" fmla="*/ 4234 w 5219"/>
              <a:gd name="connsiteY6300" fmla="*/ 4234 w 5219"/>
              <a:gd name="connsiteX6301" fmla="*/ 4234 w 5219"/>
              <a:gd name="connsiteY6301" fmla="*/ 4234 w 5219"/>
              <a:gd name="connsiteX6302" fmla="*/ 4234 w 5219"/>
              <a:gd name="connsiteY6302" fmla="*/ 4234 w 5219"/>
              <a:gd name="connsiteX6303" fmla="*/ 4234 w 5219"/>
              <a:gd name="connsiteY6303" fmla="*/ 4234 w 5219"/>
              <a:gd name="connsiteX6304" fmla="*/ 4234 w 5219"/>
              <a:gd name="connsiteY6304" fmla="*/ 4234 w 5219"/>
              <a:gd name="connsiteX6305" fmla="*/ 4234 w 5219"/>
              <a:gd name="connsiteY6305" fmla="*/ 4234 w 5219"/>
              <a:gd name="connsiteX6306" fmla="*/ 4234 w 5219"/>
              <a:gd name="connsiteY6306" fmla="*/ 4234 w 5219"/>
              <a:gd name="connsiteX6307" fmla="*/ 4234 w 5219"/>
              <a:gd name="connsiteY6307" fmla="*/ 4234 w 5219"/>
              <a:gd name="connsiteX6308" fmla="*/ 4234 w 5219"/>
              <a:gd name="connsiteY6308" fmla="*/ 4234 w 5219"/>
              <a:gd name="connsiteX6309" fmla="*/ 4234 w 5219"/>
              <a:gd name="connsiteY6309" fmla="*/ 4234 w 5219"/>
              <a:gd name="connsiteX6310" fmla="*/ 4234 w 5219"/>
              <a:gd name="connsiteY6310" fmla="*/ 4234 w 5219"/>
              <a:gd name="connsiteX6311" fmla="*/ 4234 w 5219"/>
              <a:gd name="connsiteY6311" fmla="*/ 4234 w 5219"/>
              <a:gd name="connsiteX6312" fmla="*/ 4234 w 5219"/>
              <a:gd name="connsiteY6312" fmla="*/ 4234 w 5219"/>
              <a:gd name="connsiteX6313" fmla="*/ 4234 w 5219"/>
              <a:gd name="connsiteY6313" fmla="*/ 4234 w 5219"/>
              <a:gd name="connsiteX6314" fmla="*/ 4234 w 5219"/>
              <a:gd name="connsiteY6314" fmla="*/ 4234 w 5219"/>
              <a:gd name="connsiteX6315" fmla="*/ 4234 w 5219"/>
              <a:gd name="connsiteY6315" fmla="*/ 4234 w 5219"/>
              <a:gd name="connsiteX6316" fmla="*/ 4234 w 5219"/>
              <a:gd name="connsiteY6316" fmla="*/ 4234 w 5219"/>
              <a:gd name="connsiteX6317" fmla="*/ 4234 w 5219"/>
              <a:gd name="connsiteY6317" fmla="*/ 4234 w 5219"/>
              <a:gd name="connsiteX6318" fmla="*/ 4234 w 5219"/>
              <a:gd name="connsiteY6318" fmla="*/ 4234 w 5219"/>
              <a:gd name="connsiteX6319" fmla="*/ 4234 w 5219"/>
              <a:gd name="connsiteY6319" fmla="*/ 4234 w 5219"/>
              <a:gd name="connsiteX6320" fmla="*/ 4234 w 5219"/>
              <a:gd name="connsiteY6320" fmla="*/ 4234 w 5219"/>
              <a:gd name="connsiteX6321" fmla="*/ 4234 w 5219"/>
              <a:gd name="connsiteY6321" fmla="*/ 4234 w 5219"/>
              <a:gd name="connsiteX6322" fmla="*/ 4234 w 5219"/>
              <a:gd name="connsiteY6322" fmla="*/ 4234 w 5219"/>
              <a:gd name="connsiteX6323" fmla="*/ 4234 w 5219"/>
              <a:gd name="connsiteY6323" fmla="*/ 4234 w 5219"/>
              <a:gd name="connsiteX6324" fmla="*/ 4234 w 5219"/>
              <a:gd name="connsiteY6324" fmla="*/ 4234 w 5219"/>
              <a:gd name="connsiteX6325" fmla="*/ 4234 w 5219"/>
              <a:gd name="connsiteY6325" fmla="*/ 4234 w 5219"/>
              <a:gd name="connsiteX6326" fmla="*/ 4234 w 5219"/>
              <a:gd name="connsiteY6326" fmla="*/ 4234 w 5219"/>
              <a:gd name="connsiteX6327" fmla="*/ 4234 w 5219"/>
              <a:gd name="connsiteY6327" fmla="*/ 4234 w 5219"/>
              <a:gd name="connsiteX6328" fmla="*/ 4234 w 5219"/>
              <a:gd name="connsiteY6328" fmla="*/ 4234 w 5219"/>
              <a:gd name="connsiteX6329" fmla="*/ 4234 w 5219"/>
              <a:gd name="connsiteY6329" fmla="*/ 4234 w 5219"/>
              <a:gd name="connsiteX6330" fmla="*/ 4234 w 5219"/>
              <a:gd name="connsiteY6330" fmla="*/ 4234 w 5219"/>
              <a:gd name="connsiteX6331" fmla="*/ 4234 w 5219"/>
              <a:gd name="connsiteY6331" fmla="*/ 4234 w 5219"/>
              <a:gd name="connsiteX6332" fmla="*/ 4234 w 5219"/>
              <a:gd name="connsiteY6332" fmla="*/ 4234 w 5219"/>
              <a:gd name="connsiteX6333" fmla="*/ 4234 w 5219"/>
              <a:gd name="connsiteY6333" fmla="*/ 4234 w 5219"/>
              <a:gd name="connsiteX6334" fmla="*/ 4234 w 5219"/>
              <a:gd name="connsiteY6334" fmla="*/ 4234 w 5219"/>
              <a:gd name="connsiteX6335" fmla="*/ 4234 w 5219"/>
              <a:gd name="connsiteY6335" fmla="*/ 4234 w 5219"/>
              <a:gd name="connsiteX6336" fmla="*/ 4234 w 5219"/>
              <a:gd name="connsiteY6336" fmla="*/ 4234 w 5219"/>
              <a:gd name="connsiteX6337" fmla="*/ 4234 w 5219"/>
              <a:gd name="connsiteY6337" fmla="*/ 4234 w 5219"/>
              <a:gd name="connsiteX6338" fmla="*/ 4234 w 5219"/>
              <a:gd name="connsiteY6338" fmla="*/ 4234 w 5219"/>
              <a:gd name="connsiteX6339" fmla="*/ 4234 w 5219"/>
              <a:gd name="connsiteY6339" fmla="*/ 4234 w 5219"/>
              <a:gd name="connsiteX6340" fmla="*/ 4234 w 5219"/>
              <a:gd name="connsiteY6340" fmla="*/ 4234 w 5219"/>
              <a:gd name="connsiteX6341" fmla="*/ 4234 w 5219"/>
              <a:gd name="connsiteY6341" fmla="*/ 4234 w 5219"/>
              <a:gd name="connsiteX6342" fmla="*/ 4234 w 5219"/>
              <a:gd name="connsiteY6342" fmla="*/ 4234 w 5219"/>
              <a:gd name="connsiteX6343" fmla="*/ 4234 w 5219"/>
              <a:gd name="connsiteY6343" fmla="*/ 4234 w 5219"/>
              <a:gd name="connsiteX6344" fmla="*/ 4234 w 5219"/>
              <a:gd name="connsiteY6344" fmla="*/ 4234 w 5219"/>
              <a:gd name="connsiteX6345" fmla="*/ 4234 w 5219"/>
              <a:gd name="connsiteY6345" fmla="*/ 4234 w 5219"/>
              <a:gd name="connsiteX6346" fmla="*/ 4234 w 5219"/>
              <a:gd name="connsiteY6346" fmla="*/ 4234 w 5219"/>
              <a:gd name="connsiteX6347" fmla="*/ 4234 w 5219"/>
              <a:gd name="connsiteY6347" fmla="*/ 4234 w 5219"/>
              <a:gd name="connsiteX6348" fmla="*/ 4234 w 5219"/>
              <a:gd name="connsiteY6348" fmla="*/ 4234 w 5219"/>
              <a:gd name="connsiteX6349" fmla="*/ 4234 w 5219"/>
              <a:gd name="connsiteY6349" fmla="*/ 4234 w 5219"/>
              <a:gd name="connsiteX6350" fmla="*/ 4234 w 5219"/>
              <a:gd name="connsiteY6350" fmla="*/ 4234 w 5219"/>
              <a:gd name="connsiteX6351" fmla="*/ 4234 w 5219"/>
              <a:gd name="connsiteY6351" fmla="*/ 4234 w 5219"/>
              <a:gd name="connsiteX6352" fmla="*/ 4234 w 5219"/>
              <a:gd name="connsiteY6352" fmla="*/ 4234 w 5219"/>
              <a:gd name="connsiteX6353" fmla="*/ 4234 w 5219"/>
              <a:gd name="connsiteY6353" fmla="*/ 4234 w 5219"/>
              <a:gd name="connsiteX6354" fmla="*/ 4234 w 5219"/>
              <a:gd name="connsiteY6354" fmla="*/ 4234 w 5219"/>
              <a:gd name="connsiteX6355" fmla="*/ 4234 w 5219"/>
              <a:gd name="connsiteY6355" fmla="*/ 4234 w 5219"/>
              <a:gd name="connsiteX6356" fmla="*/ 4234 w 5219"/>
              <a:gd name="connsiteY6356" fmla="*/ 4234 w 5219"/>
              <a:gd name="connsiteX6357" fmla="*/ 4234 w 5219"/>
              <a:gd name="connsiteY6357" fmla="*/ 4234 w 5219"/>
              <a:gd name="connsiteX6358" fmla="*/ 4234 w 5219"/>
              <a:gd name="connsiteY6358" fmla="*/ 4234 w 5219"/>
              <a:gd name="connsiteX6359" fmla="*/ 4234 w 5219"/>
              <a:gd name="connsiteY6359" fmla="*/ 4234 w 5219"/>
              <a:gd name="connsiteX6360" fmla="*/ 4234 w 5219"/>
              <a:gd name="connsiteY6360" fmla="*/ 4234 w 5219"/>
              <a:gd name="connsiteX6361" fmla="*/ 4234 w 5219"/>
              <a:gd name="connsiteY6361" fmla="*/ 4234 w 5219"/>
              <a:gd name="connsiteX6362" fmla="*/ 4234 w 5219"/>
              <a:gd name="connsiteY6362" fmla="*/ 4234 w 5219"/>
              <a:gd name="connsiteX6363" fmla="*/ 4234 w 5219"/>
              <a:gd name="connsiteY6363" fmla="*/ 4234 w 5219"/>
              <a:gd name="connsiteX6364" fmla="*/ 4234 w 5219"/>
              <a:gd name="connsiteY6364" fmla="*/ 4234 w 5219"/>
              <a:gd name="connsiteX6365" fmla="*/ 4234 w 5219"/>
              <a:gd name="connsiteY6365" fmla="*/ 4234 w 5219"/>
              <a:gd name="connsiteX6366" fmla="*/ 4234 w 5219"/>
              <a:gd name="connsiteY6366" fmla="*/ 4234 w 5219"/>
              <a:gd name="connsiteX6367" fmla="*/ 4234 w 5219"/>
              <a:gd name="connsiteY6367" fmla="*/ 4234 w 5219"/>
              <a:gd name="connsiteX6368" fmla="*/ 4234 w 5219"/>
              <a:gd name="connsiteY6368" fmla="*/ 4234 w 5219"/>
              <a:gd name="connsiteX6369" fmla="*/ 4234 w 5219"/>
              <a:gd name="connsiteY6369" fmla="*/ 4234 w 5219"/>
              <a:gd name="connsiteX6370" fmla="*/ 4234 w 5219"/>
              <a:gd name="connsiteY6370" fmla="*/ 4234 w 5219"/>
              <a:gd name="connsiteX6371" fmla="*/ 4234 w 5219"/>
              <a:gd name="connsiteY6371" fmla="*/ 4234 w 5219"/>
              <a:gd name="connsiteX6372" fmla="*/ 4234 w 5219"/>
              <a:gd name="connsiteY6372" fmla="*/ 4234 w 5219"/>
              <a:gd name="connsiteX6373" fmla="*/ 4234 w 5219"/>
              <a:gd name="connsiteY6373" fmla="*/ 4234 w 5219"/>
              <a:gd name="connsiteX6374" fmla="*/ 4234 w 5219"/>
              <a:gd name="connsiteY6374" fmla="*/ 4234 w 5219"/>
              <a:gd name="connsiteX6375" fmla="*/ 4234 w 5219"/>
              <a:gd name="connsiteY6375" fmla="*/ 4234 w 5219"/>
              <a:gd name="connsiteX6376" fmla="*/ 4234 w 5219"/>
              <a:gd name="connsiteY6376" fmla="*/ 4234 w 5219"/>
              <a:gd name="connsiteX6377" fmla="*/ 4234 w 5219"/>
              <a:gd name="connsiteY6377" fmla="*/ 4234 w 5219"/>
              <a:gd name="connsiteX6378" fmla="*/ 4234 w 5219"/>
              <a:gd name="connsiteY6378" fmla="*/ 4234 w 5219"/>
              <a:gd name="connsiteX6379" fmla="*/ 4234 w 5219"/>
              <a:gd name="connsiteY6379" fmla="*/ 4234 w 5219"/>
              <a:gd name="connsiteX6380" fmla="*/ 4234 w 5219"/>
              <a:gd name="connsiteY6380" fmla="*/ 4234 w 5219"/>
              <a:gd name="connsiteX6381" fmla="*/ 4234 w 5219"/>
              <a:gd name="connsiteY6381" fmla="*/ 4234 w 5219"/>
              <a:gd name="connsiteX6382" fmla="*/ 4234 w 5219"/>
              <a:gd name="connsiteY6382" fmla="*/ 4234 w 5219"/>
              <a:gd name="connsiteX6383" fmla="*/ 4234 w 5219"/>
              <a:gd name="connsiteY6383" fmla="*/ 4234 w 5219"/>
              <a:gd name="connsiteX6384" fmla="*/ 4234 w 5219"/>
              <a:gd name="connsiteY6384" fmla="*/ 4234 w 5219"/>
              <a:gd name="connsiteX6385" fmla="*/ 4234 w 5219"/>
              <a:gd name="connsiteY6385" fmla="*/ 4234 w 5219"/>
              <a:gd name="connsiteX6386" fmla="*/ 4234 w 5219"/>
              <a:gd name="connsiteY6386" fmla="*/ 4234 w 5219"/>
              <a:gd name="connsiteX6387" fmla="*/ 4234 w 5219"/>
              <a:gd name="connsiteY6387" fmla="*/ 4234 w 5219"/>
              <a:gd name="connsiteX6388" fmla="*/ 4234 w 5219"/>
              <a:gd name="connsiteY6388" fmla="*/ 4234 w 5219"/>
              <a:gd name="connsiteX6389" fmla="*/ 4234 w 5219"/>
              <a:gd name="connsiteY6389" fmla="*/ 4234 w 5219"/>
              <a:gd name="connsiteX6390" fmla="*/ 4234 w 5219"/>
              <a:gd name="connsiteY6390" fmla="*/ 4234 w 5219"/>
              <a:gd name="connsiteX6391" fmla="*/ 4234 w 5219"/>
              <a:gd name="connsiteY6391" fmla="*/ 4234 w 5219"/>
              <a:gd name="connsiteX6392" fmla="*/ 4234 w 5219"/>
              <a:gd name="connsiteY6392" fmla="*/ 4234 w 5219"/>
              <a:gd name="connsiteX6393" fmla="*/ 4234 w 5219"/>
              <a:gd name="connsiteY6393" fmla="*/ 4234 w 5219"/>
              <a:gd name="connsiteX6394" fmla="*/ 4234 w 5219"/>
              <a:gd name="connsiteY6394" fmla="*/ 4234 w 5219"/>
              <a:gd name="connsiteX6395" fmla="*/ 4234 w 5219"/>
              <a:gd name="connsiteY6395" fmla="*/ 4234 w 5219"/>
              <a:gd name="connsiteX6396" fmla="*/ 4234 w 5219"/>
              <a:gd name="connsiteY6396" fmla="*/ 4234 w 5219"/>
              <a:gd name="connsiteX6397" fmla="*/ 4234 w 5219"/>
              <a:gd name="connsiteY6397" fmla="*/ 4234 w 5219"/>
              <a:gd name="connsiteX6398" fmla="*/ 4234 w 5219"/>
              <a:gd name="connsiteY6398" fmla="*/ 4234 w 5219"/>
              <a:gd name="connsiteX6399" fmla="*/ 4234 w 5219"/>
              <a:gd name="connsiteY6399" fmla="*/ 4234 w 5219"/>
              <a:gd name="connsiteX6400" fmla="*/ 4234 w 5219"/>
              <a:gd name="connsiteY6400" fmla="*/ 4234 w 5219"/>
              <a:gd name="connsiteX6401" fmla="*/ 4234 w 5219"/>
              <a:gd name="connsiteY6401" fmla="*/ 4234 w 5219"/>
              <a:gd name="connsiteX6402" fmla="*/ 4234 w 5219"/>
              <a:gd name="connsiteY6402" fmla="*/ 4234 w 5219"/>
              <a:gd name="connsiteX6403" fmla="*/ 4234 w 5219"/>
              <a:gd name="connsiteY6403" fmla="*/ 4234 w 5219"/>
              <a:gd name="connsiteX6404" fmla="*/ 4234 w 5219"/>
              <a:gd name="connsiteY6404" fmla="*/ 4234 w 5219"/>
              <a:gd name="connsiteX6405" fmla="*/ 4234 w 5219"/>
              <a:gd name="connsiteY6405" fmla="*/ 4234 w 5219"/>
              <a:gd name="connsiteX6406" fmla="*/ 4234 w 5219"/>
              <a:gd name="connsiteY6406" fmla="*/ 4234 w 5219"/>
              <a:gd name="connsiteX6407" fmla="*/ 4234 w 5219"/>
              <a:gd name="connsiteY6407" fmla="*/ 4234 w 5219"/>
              <a:gd name="connsiteX6408" fmla="*/ 4234 w 5219"/>
              <a:gd name="connsiteY6408" fmla="*/ 4234 w 5219"/>
              <a:gd name="connsiteX6409" fmla="*/ 4234 w 5219"/>
              <a:gd name="connsiteY6409" fmla="*/ 4234 w 5219"/>
              <a:gd name="connsiteX6410" fmla="*/ 4234 w 5219"/>
              <a:gd name="connsiteY6410" fmla="*/ 4234 w 5219"/>
              <a:gd name="connsiteX6411" fmla="*/ 4234 w 5219"/>
              <a:gd name="connsiteY6411" fmla="*/ 4234 w 5219"/>
              <a:gd name="connsiteX6412" fmla="*/ 4234 w 5219"/>
              <a:gd name="connsiteY6412" fmla="*/ 4234 w 5219"/>
              <a:gd name="connsiteX6413" fmla="*/ 4234 w 5219"/>
              <a:gd name="connsiteY6413" fmla="*/ 4234 w 5219"/>
              <a:gd name="connsiteX6414" fmla="*/ 4234 w 5219"/>
              <a:gd name="connsiteY6414" fmla="*/ 4234 w 5219"/>
              <a:gd name="connsiteX6415" fmla="*/ 4234 w 5219"/>
              <a:gd name="connsiteY6415" fmla="*/ 4234 w 5219"/>
              <a:gd name="connsiteX6416" fmla="*/ 4234 w 5219"/>
              <a:gd name="connsiteY6416" fmla="*/ 4234 w 5219"/>
              <a:gd name="connsiteX6417" fmla="*/ 4234 w 5219"/>
              <a:gd name="connsiteY6417" fmla="*/ 4234 w 5219"/>
              <a:gd name="connsiteX6418" fmla="*/ 4234 w 5219"/>
              <a:gd name="connsiteY6418" fmla="*/ 4234 w 5219"/>
              <a:gd name="connsiteX6419" fmla="*/ 4234 w 5219"/>
              <a:gd name="connsiteY6419" fmla="*/ 4234 w 5219"/>
              <a:gd name="connsiteX6420" fmla="*/ 4234 w 5219"/>
              <a:gd name="connsiteY6420" fmla="*/ 4234 w 5219"/>
              <a:gd name="connsiteX6421" fmla="*/ 4234 w 5219"/>
              <a:gd name="connsiteY6421" fmla="*/ 4234 w 5219"/>
              <a:gd name="connsiteX6422" fmla="*/ 4234 w 5219"/>
              <a:gd name="connsiteY6422" fmla="*/ 4234 w 5219"/>
              <a:gd name="connsiteX6423" fmla="*/ 4234 w 5219"/>
              <a:gd name="connsiteY6423" fmla="*/ 4234 w 5219"/>
              <a:gd name="connsiteX6424" fmla="*/ 4234 w 5219"/>
              <a:gd name="connsiteY6424" fmla="*/ 4234 w 5219"/>
              <a:gd name="connsiteX6425" fmla="*/ 4234 w 5219"/>
              <a:gd name="connsiteY6425" fmla="*/ 4234 w 5219"/>
              <a:gd name="connsiteX6426" fmla="*/ 4234 w 5219"/>
              <a:gd name="connsiteY6426" fmla="*/ 4234 w 5219"/>
              <a:gd name="connsiteX6427" fmla="*/ 4234 w 5219"/>
              <a:gd name="connsiteY6427" fmla="*/ 4234 w 5219"/>
              <a:gd name="connsiteX6428" fmla="*/ 4234 w 5219"/>
              <a:gd name="connsiteY6428" fmla="*/ 4234 w 5219"/>
              <a:gd name="connsiteX6429" fmla="*/ 4234 w 5219"/>
              <a:gd name="connsiteY6429" fmla="*/ 4234 w 5219"/>
              <a:gd name="connsiteX6430" fmla="*/ 4234 w 5219"/>
              <a:gd name="connsiteY6430" fmla="*/ 4234 w 5219"/>
              <a:gd name="connsiteX6431" fmla="*/ 4234 w 5219"/>
              <a:gd name="connsiteY6431" fmla="*/ 4234 w 5219"/>
              <a:gd name="connsiteX6432" fmla="*/ 4234 w 5219"/>
              <a:gd name="connsiteY6432" fmla="*/ 4234 w 5219"/>
              <a:gd name="connsiteX6433" fmla="*/ 4234 w 5219"/>
              <a:gd name="connsiteY6433" fmla="*/ 4234 w 5219"/>
              <a:gd name="connsiteX6434" fmla="*/ 4234 w 5219"/>
              <a:gd name="connsiteY6434" fmla="*/ 4234 w 5219"/>
              <a:gd name="connsiteX6435" fmla="*/ 4234 w 5219"/>
              <a:gd name="connsiteY6435" fmla="*/ 4234 w 5219"/>
              <a:gd name="connsiteX6436" fmla="*/ 4234 w 5219"/>
              <a:gd name="connsiteY6436" fmla="*/ 4234 w 5219"/>
              <a:gd name="connsiteX6437" fmla="*/ 4234 w 5219"/>
              <a:gd name="connsiteY6437" fmla="*/ 4234 w 5219"/>
              <a:gd name="connsiteX6438" fmla="*/ 4234 w 5219"/>
              <a:gd name="connsiteY6438" fmla="*/ 4234 w 5219"/>
              <a:gd name="connsiteX6439" fmla="*/ 4234 w 5219"/>
              <a:gd name="connsiteY6439" fmla="*/ 4234 w 5219"/>
              <a:gd name="connsiteX6440" fmla="*/ 4234 w 5219"/>
              <a:gd name="connsiteY6440" fmla="*/ 4234 w 5219"/>
              <a:gd name="connsiteX6441" fmla="*/ 4234 w 5219"/>
              <a:gd name="connsiteY6441" fmla="*/ 4234 w 5219"/>
              <a:gd name="connsiteX6442" fmla="*/ 4234 w 5219"/>
              <a:gd name="connsiteY6442" fmla="*/ 4234 w 5219"/>
              <a:gd name="connsiteX6443" fmla="*/ 4234 w 5219"/>
              <a:gd name="connsiteY6443" fmla="*/ 4234 w 5219"/>
              <a:gd name="connsiteX6444" fmla="*/ 4234 w 5219"/>
              <a:gd name="connsiteY6444" fmla="*/ 4234 w 5219"/>
              <a:gd name="connsiteX6445" fmla="*/ 4234 w 5219"/>
              <a:gd name="connsiteY6445" fmla="*/ 4234 w 5219"/>
              <a:gd name="connsiteX6446" fmla="*/ 4234 w 5219"/>
              <a:gd name="connsiteY6446" fmla="*/ 4234 w 5219"/>
              <a:gd name="connsiteX6447" fmla="*/ 4234 w 5219"/>
              <a:gd name="connsiteY6447" fmla="*/ 4234 w 5219"/>
              <a:gd name="connsiteX6448" fmla="*/ 4234 w 5219"/>
              <a:gd name="connsiteY6448" fmla="*/ 4234 w 5219"/>
              <a:gd name="connsiteX6449" fmla="*/ 4234 w 5219"/>
              <a:gd name="connsiteY6449" fmla="*/ 4234 w 5219"/>
              <a:gd name="connsiteX6450" fmla="*/ 4234 w 5219"/>
              <a:gd name="connsiteY6450" fmla="*/ 4234 w 5219"/>
              <a:gd name="connsiteX6451" fmla="*/ 4234 w 5219"/>
              <a:gd name="connsiteY6451" fmla="*/ 4234 w 5219"/>
              <a:gd name="connsiteX6452" fmla="*/ 4234 w 5219"/>
              <a:gd name="connsiteY6452" fmla="*/ 4234 w 5219"/>
              <a:gd name="connsiteX6453" fmla="*/ 4234 w 5219"/>
              <a:gd name="connsiteY6453" fmla="*/ 4234 w 5219"/>
              <a:gd name="connsiteX6454" fmla="*/ 4234 w 5219"/>
              <a:gd name="connsiteY6454" fmla="*/ 4234 w 5219"/>
              <a:gd name="connsiteX6455" fmla="*/ 4234 w 5219"/>
              <a:gd name="connsiteY6455" fmla="*/ 4234 w 5219"/>
              <a:gd name="connsiteX6456" fmla="*/ 4234 w 5219"/>
              <a:gd name="connsiteY6456" fmla="*/ 4234 w 5219"/>
              <a:gd name="connsiteX6457" fmla="*/ 4234 w 5219"/>
              <a:gd name="connsiteY6457" fmla="*/ 4234 w 5219"/>
              <a:gd name="connsiteX6458" fmla="*/ 4234 w 5219"/>
              <a:gd name="connsiteY6458" fmla="*/ 4234 w 5219"/>
              <a:gd name="connsiteX6459" fmla="*/ 4234 w 5219"/>
              <a:gd name="connsiteY6459" fmla="*/ 4234 w 5219"/>
              <a:gd name="connsiteX6460" fmla="*/ 4234 w 5219"/>
              <a:gd name="connsiteY6460" fmla="*/ 4234 w 5219"/>
              <a:gd name="connsiteX6461" fmla="*/ 4234 w 5219"/>
              <a:gd name="connsiteY6461" fmla="*/ 4234 w 5219"/>
              <a:gd name="connsiteX6462" fmla="*/ 4234 w 5219"/>
              <a:gd name="connsiteY6462" fmla="*/ 4234 w 5219"/>
              <a:gd name="connsiteX6463" fmla="*/ 4234 w 5219"/>
              <a:gd name="connsiteY6463" fmla="*/ 4234 w 5219"/>
              <a:gd name="connsiteX6464" fmla="*/ 4234 w 5219"/>
              <a:gd name="connsiteY6464" fmla="*/ 4234 w 5219"/>
              <a:gd name="connsiteX6465" fmla="*/ 4234 w 5219"/>
              <a:gd name="connsiteY6465" fmla="*/ 4234 w 5219"/>
              <a:gd name="connsiteX6466" fmla="*/ 4234 w 5219"/>
              <a:gd name="connsiteY6466" fmla="*/ 4234 w 5219"/>
              <a:gd name="connsiteX6467" fmla="*/ 4234 w 5219"/>
              <a:gd name="connsiteY6467" fmla="*/ 4234 w 5219"/>
              <a:gd name="connsiteX6468" fmla="*/ 4234 w 5219"/>
              <a:gd name="connsiteY6468" fmla="*/ 4234 w 5219"/>
              <a:gd name="connsiteX6469" fmla="*/ 4234 w 5219"/>
              <a:gd name="connsiteY6469" fmla="*/ 4234 w 5219"/>
              <a:gd name="connsiteX6470" fmla="*/ 4234 w 5219"/>
              <a:gd name="connsiteY6470" fmla="*/ 4234 w 5219"/>
              <a:gd name="connsiteX6471" fmla="*/ 4234 w 5219"/>
              <a:gd name="connsiteY6471" fmla="*/ 4234 w 5219"/>
              <a:gd name="connsiteX6472" fmla="*/ 4234 w 5219"/>
              <a:gd name="connsiteY6472" fmla="*/ 4234 w 5219"/>
              <a:gd name="connsiteX6473" fmla="*/ 4234 w 5219"/>
              <a:gd name="connsiteY6473" fmla="*/ 4234 w 5219"/>
              <a:gd name="connsiteX6474" fmla="*/ 4234 w 5219"/>
              <a:gd name="connsiteY6474" fmla="*/ 4234 w 5219"/>
              <a:gd name="connsiteX6475" fmla="*/ 4234 w 5219"/>
              <a:gd name="connsiteY6475" fmla="*/ 4234 w 5219"/>
              <a:gd name="connsiteX6476" fmla="*/ 4234 w 5219"/>
              <a:gd name="connsiteY6476" fmla="*/ 4234 w 5219"/>
              <a:gd name="connsiteX6477" fmla="*/ 4234 w 5219"/>
              <a:gd name="connsiteY6477" fmla="*/ 4234 w 5219"/>
              <a:gd name="connsiteX6478" fmla="*/ 4234 w 5219"/>
              <a:gd name="connsiteY6478" fmla="*/ 4234 w 5219"/>
              <a:gd name="connsiteX6479" fmla="*/ 4234 w 5219"/>
              <a:gd name="connsiteY6479" fmla="*/ 4234 w 5219"/>
              <a:gd name="connsiteX6480" fmla="*/ 4234 w 5219"/>
              <a:gd name="connsiteY6480" fmla="*/ 4234 w 5219"/>
              <a:gd name="connsiteX6481" fmla="*/ 4234 w 5219"/>
              <a:gd name="connsiteY6481" fmla="*/ 4234 w 5219"/>
              <a:gd name="connsiteX6482" fmla="*/ 4234 w 5219"/>
              <a:gd name="connsiteY6482" fmla="*/ 4234 w 5219"/>
              <a:gd name="connsiteX6483" fmla="*/ 4234 w 5219"/>
              <a:gd name="connsiteY6483" fmla="*/ 4234 w 5219"/>
              <a:gd name="connsiteX6484" fmla="*/ 4234 w 5219"/>
              <a:gd name="connsiteY6484" fmla="*/ 4234 w 5219"/>
              <a:gd name="connsiteX6485" fmla="*/ 4234 w 5219"/>
              <a:gd name="connsiteY6485" fmla="*/ 4234 w 5219"/>
              <a:gd name="connsiteX6486" fmla="*/ 4234 w 5219"/>
              <a:gd name="connsiteY6486" fmla="*/ 4234 w 5219"/>
              <a:gd name="connsiteX6487" fmla="*/ 4234 w 5219"/>
              <a:gd name="connsiteY6487" fmla="*/ 4234 w 5219"/>
              <a:gd name="connsiteX6488" fmla="*/ 4234 w 5219"/>
              <a:gd name="connsiteY6488" fmla="*/ 4234 w 5219"/>
              <a:gd name="connsiteX6489" fmla="*/ 4234 w 5219"/>
              <a:gd name="connsiteY6489" fmla="*/ 4234 w 5219"/>
              <a:gd name="connsiteX6490" fmla="*/ 4234 w 5219"/>
              <a:gd name="connsiteY6490" fmla="*/ 4234 w 5219"/>
              <a:gd name="connsiteX6491" fmla="*/ 4234 w 5219"/>
              <a:gd name="connsiteY6491" fmla="*/ 4234 w 5219"/>
              <a:gd name="connsiteX6492" fmla="*/ 4234 w 5219"/>
              <a:gd name="connsiteY6492" fmla="*/ 4234 w 5219"/>
              <a:gd name="connsiteX6493" fmla="*/ 4234 w 5219"/>
              <a:gd name="connsiteY6493" fmla="*/ 4234 w 5219"/>
              <a:gd name="connsiteX6494" fmla="*/ 4234 w 5219"/>
              <a:gd name="connsiteY6494" fmla="*/ 4234 w 5219"/>
              <a:gd name="connsiteX6495" fmla="*/ 4234 w 5219"/>
              <a:gd name="connsiteY6495" fmla="*/ 4234 w 5219"/>
              <a:gd name="connsiteX6496" fmla="*/ 4234 w 5219"/>
              <a:gd name="connsiteY6496" fmla="*/ 4234 w 5219"/>
              <a:gd name="connsiteX6497" fmla="*/ 4234 w 5219"/>
              <a:gd name="connsiteY6497" fmla="*/ 4234 w 5219"/>
              <a:gd name="connsiteX6498" fmla="*/ 4234 w 5219"/>
              <a:gd name="connsiteY6498" fmla="*/ 4234 w 5219"/>
              <a:gd name="connsiteX6499" fmla="*/ 4234 w 5219"/>
              <a:gd name="connsiteY6499" fmla="*/ 4234 w 5219"/>
              <a:gd name="connsiteX6500" fmla="*/ 4234 w 5219"/>
              <a:gd name="connsiteY6500" fmla="*/ 4234 w 5219"/>
              <a:gd name="connsiteX6501" fmla="*/ 4234 w 5219"/>
              <a:gd name="connsiteY6501" fmla="*/ 4234 w 5219"/>
              <a:gd name="connsiteX6502" fmla="*/ 4234 w 5219"/>
              <a:gd name="connsiteY6502" fmla="*/ 4234 w 5219"/>
              <a:gd name="connsiteX6503" fmla="*/ 4234 w 5219"/>
              <a:gd name="connsiteY6503" fmla="*/ 4234 w 5219"/>
              <a:gd name="connsiteX6504" fmla="*/ 4234 w 5219"/>
              <a:gd name="connsiteY6504" fmla="*/ 4234 w 5219"/>
              <a:gd name="connsiteX6505" fmla="*/ 4234 w 5219"/>
              <a:gd name="connsiteY6505" fmla="*/ 4234 w 5219"/>
              <a:gd name="connsiteX6506" fmla="*/ 4234 w 5219"/>
              <a:gd name="connsiteY6506" fmla="*/ 4234 w 5219"/>
              <a:gd name="connsiteX6507" fmla="*/ 4234 w 5219"/>
              <a:gd name="connsiteY6507" fmla="*/ 4234 w 5219"/>
              <a:gd name="connsiteX6508" fmla="*/ 4234 w 5219"/>
              <a:gd name="connsiteY6508" fmla="*/ 4234 w 5219"/>
              <a:gd name="connsiteX6509" fmla="*/ 4234 w 5219"/>
              <a:gd name="connsiteY6509" fmla="*/ 4234 w 5219"/>
              <a:gd name="connsiteX6510" fmla="*/ 4234 w 5219"/>
              <a:gd name="connsiteY6510" fmla="*/ 4234 w 5219"/>
              <a:gd name="connsiteX6511" fmla="*/ 4234 w 5219"/>
              <a:gd name="connsiteY6511" fmla="*/ 4234 w 5219"/>
              <a:gd name="connsiteX6512" fmla="*/ 4234 w 5219"/>
              <a:gd name="connsiteY6512" fmla="*/ 4234 w 5219"/>
              <a:gd name="connsiteX6513" fmla="*/ 4234 w 5219"/>
              <a:gd name="connsiteY6513" fmla="*/ 4234 w 5219"/>
              <a:gd name="connsiteX6514" fmla="*/ 4234 w 5219"/>
              <a:gd name="connsiteY6514" fmla="*/ 4234 w 5219"/>
              <a:gd name="connsiteX6515" fmla="*/ 4234 w 5219"/>
              <a:gd name="connsiteY6515" fmla="*/ 4234 w 5219"/>
              <a:gd name="connsiteX6516" fmla="*/ 4234 w 5219"/>
              <a:gd name="connsiteY6516" fmla="*/ 4234 w 5219"/>
              <a:gd name="connsiteX6517" fmla="*/ 4234 w 5219"/>
              <a:gd name="connsiteY6517" fmla="*/ 4234 w 5219"/>
              <a:gd name="connsiteX6518" fmla="*/ 4234 w 5219"/>
              <a:gd name="connsiteY6518" fmla="*/ 4234 w 5219"/>
              <a:gd name="connsiteX6519" fmla="*/ 4234 w 5219"/>
              <a:gd name="connsiteY6519" fmla="*/ 4234 w 5219"/>
              <a:gd name="connsiteX6520" fmla="*/ 4234 w 5219"/>
              <a:gd name="connsiteY6520" fmla="*/ 4234 w 5219"/>
              <a:gd name="connsiteX6521" fmla="*/ 4234 w 5219"/>
              <a:gd name="connsiteY6521" fmla="*/ 4234 w 5219"/>
              <a:gd name="connsiteX6522" fmla="*/ 4234 w 5219"/>
              <a:gd name="connsiteY6522" fmla="*/ 4234 w 5219"/>
              <a:gd name="connsiteX6523" fmla="*/ 4234 w 5219"/>
              <a:gd name="connsiteY6523" fmla="*/ 4234 w 5219"/>
              <a:gd name="connsiteX6524" fmla="*/ 4234 w 5219"/>
              <a:gd name="connsiteY6524" fmla="*/ 4234 w 5219"/>
              <a:gd name="connsiteX6525" fmla="*/ 4234 w 5219"/>
              <a:gd name="connsiteY6525" fmla="*/ 4234 w 5219"/>
              <a:gd name="connsiteX6526" fmla="*/ 4234 w 5219"/>
              <a:gd name="connsiteY6526" fmla="*/ 4234 w 5219"/>
              <a:gd name="connsiteX6527" fmla="*/ 4234 w 5219"/>
              <a:gd name="connsiteY6527" fmla="*/ 4234 w 5219"/>
              <a:gd name="connsiteX6528" fmla="*/ 4234 w 5219"/>
              <a:gd name="connsiteY6528" fmla="*/ 4234 w 5219"/>
              <a:gd name="connsiteX6529" fmla="*/ 4234 w 5219"/>
              <a:gd name="connsiteY6529" fmla="*/ 4234 w 5219"/>
              <a:gd name="connsiteX6530" fmla="*/ 4234 w 5219"/>
              <a:gd name="connsiteY6530" fmla="*/ 4234 w 5219"/>
              <a:gd name="connsiteX6531" fmla="*/ 4234 w 5219"/>
              <a:gd name="connsiteY6531" fmla="*/ 4234 w 5219"/>
              <a:gd name="connsiteX6532" fmla="*/ 4234 w 5219"/>
              <a:gd name="connsiteY6532" fmla="*/ 4234 w 5219"/>
              <a:gd name="connsiteX6533" fmla="*/ 4234 w 5219"/>
              <a:gd name="connsiteY6533" fmla="*/ 4234 w 5219"/>
              <a:gd name="connsiteX6534" fmla="*/ 4234 w 5219"/>
              <a:gd name="connsiteY6534" fmla="*/ 4234 w 5219"/>
              <a:gd name="connsiteX6535" fmla="*/ 4234 w 5219"/>
              <a:gd name="connsiteY6535" fmla="*/ 4234 w 5219"/>
              <a:gd name="connsiteX6536" fmla="*/ 4234 w 5219"/>
              <a:gd name="connsiteY6536" fmla="*/ 4234 w 5219"/>
              <a:gd name="connsiteX6537" fmla="*/ 4234 w 5219"/>
              <a:gd name="connsiteY6537" fmla="*/ 4234 w 5219"/>
              <a:gd name="connsiteX6538" fmla="*/ 4234 w 5219"/>
              <a:gd name="connsiteY6538" fmla="*/ 4234 w 5219"/>
              <a:gd name="connsiteX6539" fmla="*/ 4234 w 5219"/>
              <a:gd name="connsiteY6539" fmla="*/ 4234 w 5219"/>
              <a:gd name="connsiteX6540" fmla="*/ 4234 w 5219"/>
              <a:gd name="connsiteY6540" fmla="*/ 4234 w 5219"/>
              <a:gd name="connsiteX6541" fmla="*/ 4234 w 5219"/>
              <a:gd name="connsiteY6541" fmla="*/ 4234 w 5219"/>
              <a:gd name="connsiteX6542" fmla="*/ 4234 w 5219"/>
              <a:gd name="connsiteY6542" fmla="*/ 4234 w 5219"/>
              <a:gd name="connsiteX6543" fmla="*/ 4234 w 5219"/>
              <a:gd name="connsiteY6543" fmla="*/ 4234 w 5219"/>
              <a:gd name="connsiteX6544" fmla="*/ 4234 w 5219"/>
              <a:gd name="connsiteY6544" fmla="*/ 4234 w 5219"/>
              <a:gd name="connsiteX6545" fmla="*/ 4234 w 5219"/>
              <a:gd name="connsiteY6545" fmla="*/ 4234 w 5219"/>
              <a:gd name="connsiteX6546" fmla="*/ 4234 w 5219"/>
              <a:gd name="connsiteY6546" fmla="*/ 4234 w 5219"/>
              <a:gd name="connsiteX6547" fmla="*/ 4234 w 5219"/>
              <a:gd name="connsiteY6547" fmla="*/ 4234 w 5219"/>
              <a:gd name="connsiteX6548" fmla="*/ 4234 w 5219"/>
              <a:gd name="connsiteY6548" fmla="*/ 4234 w 5219"/>
              <a:gd name="connsiteX6549" fmla="*/ 4234 w 5219"/>
              <a:gd name="connsiteY6549" fmla="*/ 4234 w 5219"/>
              <a:gd name="connsiteX6550" fmla="*/ 4234 w 5219"/>
              <a:gd name="connsiteY6550" fmla="*/ 4234 w 5219"/>
              <a:gd name="connsiteX6551" fmla="*/ 4234 w 5219"/>
              <a:gd name="connsiteY6551" fmla="*/ 4234 w 5219"/>
              <a:gd name="connsiteX6552" fmla="*/ 4234 w 5219"/>
              <a:gd name="connsiteY6552" fmla="*/ 4234 w 5219"/>
              <a:gd name="connsiteX6553" fmla="*/ 4234 w 5219"/>
              <a:gd name="connsiteY6553" fmla="*/ 4234 w 5219"/>
              <a:gd name="connsiteX6554" fmla="*/ 4234 w 5219"/>
              <a:gd name="connsiteY6554" fmla="*/ 4234 w 5219"/>
              <a:gd name="connsiteX6555" fmla="*/ 4234 w 5219"/>
              <a:gd name="connsiteY6555" fmla="*/ 4234 w 5219"/>
              <a:gd name="connsiteX6556" fmla="*/ 4234 w 5219"/>
              <a:gd name="connsiteY6556" fmla="*/ 4234 w 5219"/>
              <a:gd name="connsiteX6557" fmla="*/ 4234 w 5219"/>
              <a:gd name="connsiteY6557" fmla="*/ 4234 w 5219"/>
              <a:gd name="connsiteX6558" fmla="*/ 4234 w 5219"/>
              <a:gd name="connsiteY6558" fmla="*/ 4234 w 5219"/>
              <a:gd name="connsiteX6559" fmla="*/ 4234 w 5219"/>
              <a:gd name="connsiteY6559" fmla="*/ 4234 w 5219"/>
              <a:gd name="connsiteX6560" fmla="*/ 4234 w 5219"/>
              <a:gd name="connsiteY6560" fmla="*/ 4234 w 5219"/>
              <a:gd name="connsiteX6561" fmla="*/ 4234 w 5219"/>
              <a:gd name="connsiteY6561" fmla="*/ 4234 w 5219"/>
              <a:gd name="connsiteX6562" fmla="*/ 4234 w 5219"/>
              <a:gd name="connsiteY6562" fmla="*/ 4234 w 5219"/>
              <a:gd name="connsiteX6563" fmla="*/ 4234 w 5219"/>
              <a:gd name="connsiteY6563" fmla="*/ 4234 w 5219"/>
              <a:gd name="connsiteX6564" fmla="*/ 4234 w 5219"/>
              <a:gd name="connsiteY6564" fmla="*/ 4234 w 5219"/>
              <a:gd name="connsiteX6565" fmla="*/ 4234 w 5219"/>
              <a:gd name="connsiteY6565" fmla="*/ 4234 w 5219"/>
              <a:gd name="connsiteX6566" fmla="*/ 4234 w 5219"/>
              <a:gd name="connsiteY6566" fmla="*/ 4234 w 5219"/>
              <a:gd name="connsiteX6567" fmla="*/ 4234 w 5219"/>
              <a:gd name="connsiteY6567" fmla="*/ 4234 w 5219"/>
              <a:gd name="connsiteX6568" fmla="*/ 4234 w 5219"/>
              <a:gd name="connsiteY6568" fmla="*/ 4234 w 5219"/>
              <a:gd name="connsiteX6569" fmla="*/ 4234 w 5219"/>
              <a:gd name="connsiteY6569" fmla="*/ 4234 w 5219"/>
              <a:gd name="connsiteX6570" fmla="*/ 4234 w 5219"/>
              <a:gd name="connsiteY6570" fmla="*/ 4234 w 5219"/>
              <a:gd name="connsiteX6571" fmla="*/ 4234 w 5219"/>
              <a:gd name="connsiteY6571" fmla="*/ 4234 w 5219"/>
              <a:gd name="connsiteX6572" fmla="*/ 4234 w 5219"/>
              <a:gd name="connsiteY6572" fmla="*/ 4234 w 5219"/>
              <a:gd name="connsiteX6573" fmla="*/ 4234 w 5219"/>
              <a:gd name="connsiteY6573" fmla="*/ 4234 w 5219"/>
              <a:gd name="connsiteX6574" fmla="*/ 4234 w 5219"/>
              <a:gd name="connsiteY6574" fmla="*/ 4234 w 5219"/>
              <a:gd name="connsiteX6575" fmla="*/ 4234 w 5219"/>
              <a:gd name="connsiteY6575" fmla="*/ 4234 w 5219"/>
              <a:gd name="connsiteX6576" fmla="*/ 4234 w 5219"/>
              <a:gd name="connsiteY6576" fmla="*/ 4234 w 5219"/>
              <a:gd name="connsiteX6577" fmla="*/ 4234 w 5219"/>
              <a:gd name="connsiteY6577" fmla="*/ 4234 w 5219"/>
              <a:gd name="connsiteX6578" fmla="*/ 4234 w 5219"/>
              <a:gd name="connsiteY6578" fmla="*/ 4234 w 5219"/>
              <a:gd name="connsiteX6579" fmla="*/ 4234 w 5219"/>
              <a:gd name="connsiteY6579" fmla="*/ 4234 w 5219"/>
              <a:gd name="connsiteX6580" fmla="*/ 4234 w 5219"/>
              <a:gd name="connsiteY6580" fmla="*/ 4234 w 5219"/>
              <a:gd name="connsiteX6581" fmla="*/ 4234 w 5219"/>
              <a:gd name="connsiteY6581" fmla="*/ 4234 w 5219"/>
              <a:gd name="connsiteX6582" fmla="*/ 4234 w 5219"/>
              <a:gd name="connsiteY6582" fmla="*/ 4234 w 5219"/>
              <a:gd name="connsiteX6583" fmla="*/ 4234 w 5219"/>
              <a:gd name="connsiteY6583" fmla="*/ 4234 w 5219"/>
              <a:gd name="connsiteX6584" fmla="*/ 4234 w 5219"/>
              <a:gd name="connsiteY6584" fmla="*/ 4234 w 5219"/>
              <a:gd name="connsiteX6585" fmla="*/ 4234 w 5219"/>
              <a:gd name="connsiteY6585" fmla="*/ 4234 w 5219"/>
              <a:gd name="connsiteX6586" fmla="*/ 4234 w 5219"/>
              <a:gd name="connsiteY6586" fmla="*/ 4234 w 5219"/>
              <a:gd name="connsiteX6587" fmla="*/ 4234 w 5219"/>
              <a:gd name="connsiteY6587" fmla="*/ 4234 w 5219"/>
              <a:gd name="connsiteX6588" fmla="*/ 4234 w 5219"/>
              <a:gd name="connsiteY6588" fmla="*/ 4234 w 5219"/>
              <a:gd name="connsiteX6589" fmla="*/ 4234 w 5219"/>
              <a:gd name="connsiteY6589" fmla="*/ 4234 w 5219"/>
              <a:gd name="connsiteX6590" fmla="*/ 4234 w 5219"/>
              <a:gd name="connsiteY6590" fmla="*/ 4234 w 5219"/>
              <a:gd name="connsiteX6591" fmla="*/ 4234 w 5219"/>
              <a:gd name="connsiteY6591" fmla="*/ 4234 w 5219"/>
              <a:gd name="connsiteX6592" fmla="*/ 4234 w 5219"/>
              <a:gd name="connsiteY6592" fmla="*/ 4234 w 5219"/>
              <a:gd name="connsiteX6593" fmla="*/ 4234 w 5219"/>
              <a:gd name="connsiteY6593" fmla="*/ 4234 w 5219"/>
              <a:gd name="connsiteX6594" fmla="*/ 4234 w 5219"/>
              <a:gd name="connsiteY6594" fmla="*/ 4234 w 5219"/>
              <a:gd name="connsiteX6595" fmla="*/ 4234 w 5219"/>
              <a:gd name="connsiteY6595" fmla="*/ 4234 w 5219"/>
              <a:gd name="connsiteX6596" fmla="*/ 4234 w 5219"/>
              <a:gd name="connsiteY6596" fmla="*/ 4234 w 5219"/>
              <a:gd name="connsiteX6597" fmla="*/ 4234 w 5219"/>
              <a:gd name="connsiteY6597" fmla="*/ 4234 w 5219"/>
              <a:gd name="connsiteX6598" fmla="*/ 4234 w 5219"/>
              <a:gd name="connsiteY6598" fmla="*/ 4234 w 5219"/>
              <a:gd name="connsiteX6599" fmla="*/ 4234 w 5219"/>
              <a:gd name="connsiteY6599" fmla="*/ 4234 w 5219"/>
              <a:gd name="connsiteX6600" fmla="*/ 4234 w 5219"/>
              <a:gd name="connsiteY6600" fmla="*/ 4234 w 5219"/>
              <a:gd name="connsiteX6601" fmla="*/ 4234 w 5219"/>
              <a:gd name="connsiteY6601" fmla="*/ 4234 w 5219"/>
              <a:gd name="connsiteX6602" fmla="*/ 4234 w 5219"/>
              <a:gd name="connsiteY6602" fmla="*/ 4234 w 5219"/>
              <a:gd name="connsiteX6603" fmla="*/ 4234 w 5219"/>
              <a:gd name="connsiteY6603" fmla="*/ 4234 w 5219"/>
              <a:gd name="connsiteX6604" fmla="*/ 4234 w 5219"/>
              <a:gd name="connsiteY6604" fmla="*/ 4234 w 5219"/>
              <a:gd name="connsiteX6605" fmla="*/ 4234 w 5219"/>
              <a:gd name="connsiteY6605" fmla="*/ 4234 w 5219"/>
              <a:gd name="connsiteX6606" fmla="*/ 4234 w 5219"/>
              <a:gd name="connsiteY6606" fmla="*/ 4234 w 5219"/>
              <a:gd name="connsiteX6607" fmla="*/ 4234 w 5219"/>
              <a:gd name="connsiteY6607" fmla="*/ 4234 w 5219"/>
              <a:gd name="connsiteX6608" fmla="*/ 4234 w 5219"/>
              <a:gd name="connsiteY6608" fmla="*/ 4234 w 5219"/>
              <a:gd name="connsiteX6609" fmla="*/ 4234 w 5219"/>
              <a:gd name="connsiteY6609" fmla="*/ 4234 w 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</a:cxnLst>
            <a:rect l="l" t="t" r="r" b="b"/>
            <a:pathLst>
              <a:path w="14546827" h="10288588">
                <a:moveTo>
                  <a:pt x="955364" y="10263137"/>
                </a:moveTo>
                <a:lnTo>
                  <a:pt x="960091" y="10263137"/>
                </a:lnTo>
                <a:lnTo>
                  <a:pt x="965603" y="10263137"/>
                </a:lnTo>
                <a:lnTo>
                  <a:pt x="969542" y="10265523"/>
                </a:lnTo>
                <a:lnTo>
                  <a:pt x="973479" y="10267114"/>
                </a:lnTo>
                <a:lnTo>
                  <a:pt x="977418" y="10269500"/>
                </a:lnTo>
                <a:lnTo>
                  <a:pt x="981356" y="10274272"/>
                </a:lnTo>
                <a:lnTo>
                  <a:pt x="984505" y="10279044"/>
                </a:lnTo>
                <a:lnTo>
                  <a:pt x="986868" y="10283021"/>
                </a:lnTo>
                <a:lnTo>
                  <a:pt x="988444" y="10288588"/>
                </a:lnTo>
                <a:lnTo>
                  <a:pt x="915197" y="10288588"/>
                </a:lnTo>
                <a:lnTo>
                  <a:pt x="922285" y="10282225"/>
                </a:lnTo>
                <a:lnTo>
                  <a:pt x="927799" y="10276658"/>
                </a:lnTo>
                <a:lnTo>
                  <a:pt x="933311" y="10271886"/>
                </a:lnTo>
                <a:lnTo>
                  <a:pt x="938825" y="10268704"/>
                </a:lnTo>
                <a:lnTo>
                  <a:pt x="944338" y="10265523"/>
                </a:lnTo>
                <a:lnTo>
                  <a:pt x="949852" y="10263932"/>
                </a:lnTo>
                <a:close/>
                <a:moveTo>
                  <a:pt x="780517" y="10114407"/>
                </a:moveTo>
                <a:lnTo>
                  <a:pt x="788392" y="10115203"/>
                </a:lnTo>
                <a:lnTo>
                  <a:pt x="796268" y="10117589"/>
                </a:lnTo>
                <a:lnTo>
                  <a:pt x="804145" y="10119975"/>
                </a:lnTo>
                <a:lnTo>
                  <a:pt x="810445" y="10123952"/>
                </a:lnTo>
                <a:lnTo>
                  <a:pt x="818321" y="10128724"/>
                </a:lnTo>
                <a:lnTo>
                  <a:pt x="828560" y="10139063"/>
                </a:lnTo>
                <a:lnTo>
                  <a:pt x="837224" y="10149403"/>
                </a:lnTo>
                <a:lnTo>
                  <a:pt x="839586" y="10154970"/>
                </a:lnTo>
                <a:lnTo>
                  <a:pt x="842738" y="10160537"/>
                </a:lnTo>
                <a:lnTo>
                  <a:pt x="845100" y="10166900"/>
                </a:lnTo>
                <a:lnTo>
                  <a:pt x="846676" y="10172468"/>
                </a:lnTo>
                <a:lnTo>
                  <a:pt x="847463" y="10179626"/>
                </a:lnTo>
                <a:lnTo>
                  <a:pt x="847463" y="10185988"/>
                </a:lnTo>
                <a:lnTo>
                  <a:pt x="847463" y="10193942"/>
                </a:lnTo>
                <a:lnTo>
                  <a:pt x="846676" y="10201895"/>
                </a:lnTo>
                <a:lnTo>
                  <a:pt x="842738" y="10217802"/>
                </a:lnTo>
                <a:lnTo>
                  <a:pt x="837224" y="10236095"/>
                </a:lnTo>
                <a:lnTo>
                  <a:pt x="834862" y="10241663"/>
                </a:lnTo>
                <a:lnTo>
                  <a:pt x="831710" y="10247230"/>
                </a:lnTo>
                <a:lnTo>
                  <a:pt x="829347" y="10252002"/>
                </a:lnTo>
                <a:lnTo>
                  <a:pt x="826198" y="10255979"/>
                </a:lnTo>
                <a:lnTo>
                  <a:pt x="821471" y="10259160"/>
                </a:lnTo>
                <a:lnTo>
                  <a:pt x="818321" y="10261546"/>
                </a:lnTo>
                <a:lnTo>
                  <a:pt x="815172" y="10263932"/>
                </a:lnTo>
                <a:lnTo>
                  <a:pt x="810445" y="10265523"/>
                </a:lnTo>
                <a:lnTo>
                  <a:pt x="801782" y="10266318"/>
                </a:lnTo>
                <a:lnTo>
                  <a:pt x="793119" y="10265523"/>
                </a:lnTo>
                <a:lnTo>
                  <a:pt x="783667" y="10261546"/>
                </a:lnTo>
                <a:lnTo>
                  <a:pt x="775004" y="10255979"/>
                </a:lnTo>
                <a:lnTo>
                  <a:pt x="766339" y="10249616"/>
                </a:lnTo>
                <a:lnTo>
                  <a:pt x="758463" y="10240072"/>
                </a:lnTo>
                <a:lnTo>
                  <a:pt x="750588" y="10230528"/>
                </a:lnTo>
                <a:lnTo>
                  <a:pt x="743500" y="10218598"/>
                </a:lnTo>
                <a:lnTo>
                  <a:pt x="737985" y="10205077"/>
                </a:lnTo>
                <a:lnTo>
                  <a:pt x="734047" y="10191556"/>
                </a:lnTo>
                <a:lnTo>
                  <a:pt x="731685" y="10177240"/>
                </a:lnTo>
                <a:lnTo>
                  <a:pt x="730898" y="10161333"/>
                </a:lnTo>
                <a:lnTo>
                  <a:pt x="730898" y="10153379"/>
                </a:lnTo>
                <a:lnTo>
                  <a:pt x="731685" y="10147017"/>
                </a:lnTo>
                <a:lnTo>
                  <a:pt x="734835" y="10139858"/>
                </a:lnTo>
                <a:lnTo>
                  <a:pt x="737985" y="10134291"/>
                </a:lnTo>
                <a:lnTo>
                  <a:pt x="742712" y="10128724"/>
                </a:lnTo>
                <a:lnTo>
                  <a:pt x="747437" y="10123952"/>
                </a:lnTo>
                <a:lnTo>
                  <a:pt x="753738" y="10120770"/>
                </a:lnTo>
                <a:lnTo>
                  <a:pt x="759251" y="10117589"/>
                </a:lnTo>
                <a:lnTo>
                  <a:pt x="766339" y="10116793"/>
                </a:lnTo>
                <a:lnTo>
                  <a:pt x="774216" y="10115203"/>
                </a:lnTo>
                <a:close/>
                <a:moveTo>
                  <a:pt x="1983188" y="9984766"/>
                </a:moveTo>
                <a:lnTo>
                  <a:pt x="1979249" y="9987947"/>
                </a:lnTo>
                <a:lnTo>
                  <a:pt x="1973737" y="9995106"/>
                </a:lnTo>
                <a:lnTo>
                  <a:pt x="1967436" y="10004650"/>
                </a:lnTo>
                <a:lnTo>
                  <a:pt x="1959559" y="10018171"/>
                </a:lnTo>
                <a:lnTo>
                  <a:pt x="1941445" y="10053166"/>
                </a:lnTo>
                <a:lnTo>
                  <a:pt x="1921756" y="10095319"/>
                </a:lnTo>
                <a:lnTo>
                  <a:pt x="1902065" y="10136677"/>
                </a:lnTo>
                <a:lnTo>
                  <a:pt x="1884737" y="10174854"/>
                </a:lnTo>
                <a:lnTo>
                  <a:pt x="1879225" y="10191556"/>
                </a:lnTo>
                <a:lnTo>
                  <a:pt x="1873711" y="10206667"/>
                </a:lnTo>
                <a:lnTo>
                  <a:pt x="1870561" y="10217007"/>
                </a:lnTo>
                <a:lnTo>
                  <a:pt x="1869774" y="10224960"/>
                </a:lnTo>
                <a:lnTo>
                  <a:pt x="1870561" y="10225756"/>
                </a:lnTo>
                <a:lnTo>
                  <a:pt x="1871349" y="10226551"/>
                </a:lnTo>
                <a:lnTo>
                  <a:pt x="1872923" y="10228142"/>
                </a:lnTo>
                <a:lnTo>
                  <a:pt x="1875285" y="10228937"/>
                </a:lnTo>
                <a:lnTo>
                  <a:pt x="1881587" y="10230528"/>
                </a:lnTo>
                <a:lnTo>
                  <a:pt x="1889463" y="10228937"/>
                </a:lnTo>
                <a:lnTo>
                  <a:pt x="1899702" y="10226551"/>
                </a:lnTo>
                <a:lnTo>
                  <a:pt x="1910729" y="10224960"/>
                </a:lnTo>
                <a:lnTo>
                  <a:pt x="1922543" y="10220984"/>
                </a:lnTo>
                <a:lnTo>
                  <a:pt x="1935931" y="10217007"/>
                </a:lnTo>
                <a:lnTo>
                  <a:pt x="1962711" y="10205077"/>
                </a:lnTo>
                <a:lnTo>
                  <a:pt x="1991064" y="10193147"/>
                </a:lnTo>
                <a:lnTo>
                  <a:pt x="2002879" y="10185988"/>
                </a:lnTo>
                <a:lnTo>
                  <a:pt x="2013905" y="10178035"/>
                </a:lnTo>
                <a:lnTo>
                  <a:pt x="2024144" y="10171672"/>
                </a:lnTo>
                <a:lnTo>
                  <a:pt x="2032807" y="10164514"/>
                </a:lnTo>
                <a:lnTo>
                  <a:pt x="2045409" y="10153379"/>
                </a:lnTo>
                <a:lnTo>
                  <a:pt x="2054073" y="10142244"/>
                </a:lnTo>
                <a:lnTo>
                  <a:pt x="2057223" y="10136677"/>
                </a:lnTo>
                <a:lnTo>
                  <a:pt x="2059585" y="10131905"/>
                </a:lnTo>
                <a:lnTo>
                  <a:pt x="2061948" y="10127928"/>
                </a:lnTo>
                <a:lnTo>
                  <a:pt x="2061948" y="10125542"/>
                </a:lnTo>
                <a:lnTo>
                  <a:pt x="2056435" y="10109635"/>
                </a:lnTo>
                <a:lnTo>
                  <a:pt x="2047771" y="10089752"/>
                </a:lnTo>
                <a:lnTo>
                  <a:pt x="2036745" y="10066687"/>
                </a:lnTo>
                <a:lnTo>
                  <a:pt x="2024144" y="10042826"/>
                </a:lnTo>
                <a:lnTo>
                  <a:pt x="2010753" y="10020557"/>
                </a:lnTo>
                <a:lnTo>
                  <a:pt x="1998152" y="10002264"/>
                </a:lnTo>
                <a:lnTo>
                  <a:pt x="1994215" y="9995106"/>
                </a:lnTo>
                <a:lnTo>
                  <a:pt x="1989488" y="9990333"/>
                </a:lnTo>
                <a:lnTo>
                  <a:pt x="1986338" y="9985561"/>
                </a:lnTo>
                <a:close/>
                <a:moveTo>
                  <a:pt x="4212107" y="9972041"/>
                </a:moveTo>
                <a:lnTo>
                  <a:pt x="4207383" y="9973631"/>
                </a:lnTo>
                <a:lnTo>
                  <a:pt x="4204231" y="9975222"/>
                </a:lnTo>
                <a:lnTo>
                  <a:pt x="4199506" y="9979199"/>
                </a:lnTo>
                <a:lnTo>
                  <a:pt x="4196357" y="9983175"/>
                </a:lnTo>
                <a:lnTo>
                  <a:pt x="4192417" y="9990333"/>
                </a:lnTo>
                <a:lnTo>
                  <a:pt x="4190842" y="9996696"/>
                </a:lnTo>
                <a:lnTo>
                  <a:pt x="4188480" y="10004650"/>
                </a:lnTo>
                <a:lnTo>
                  <a:pt x="4186118" y="10014194"/>
                </a:lnTo>
                <a:lnTo>
                  <a:pt x="4183755" y="10035668"/>
                </a:lnTo>
                <a:lnTo>
                  <a:pt x="4182966" y="10060324"/>
                </a:lnTo>
                <a:lnTo>
                  <a:pt x="4183755" y="10071459"/>
                </a:lnTo>
                <a:lnTo>
                  <a:pt x="4185330" y="10079412"/>
                </a:lnTo>
                <a:lnTo>
                  <a:pt x="4186118" y="10082594"/>
                </a:lnTo>
                <a:lnTo>
                  <a:pt x="4186905" y="10084980"/>
                </a:lnTo>
                <a:lnTo>
                  <a:pt x="4188480" y="10085775"/>
                </a:lnTo>
                <a:lnTo>
                  <a:pt x="4190842" y="10087366"/>
                </a:lnTo>
                <a:lnTo>
                  <a:pt x="4196357" y="10087366"/>
                </a:lnTo>
                <a:lnTo>
                  <a:pt x="4202656" y="10084980"/>
                </a:lnTo>
                <a:lnTo>
                  <a:pt x="4212107" y="10080208"/>
                </a:lnTo>
                <a:lnTo>
                  <a:pt x="4223134" y="10072254"/>
                </a:lnTo>
                <a:lnTo>
                  <a:pt x="4231010" y="10066687"/>
                </a:lnTo>
                <a:lnTo>
                  <a:pt x="4237312" y="10061119"/>
                </a:lnTo>
                <a:lnTo>
                  <a:pt x="4244399" y="10055552"/>
                </a:lnTo>
                <a:lnTo>
                  <a:pt x="4248338" y="10049984"/>
                </a:lnTo>
                <a:lnTo>
                  <a:pt x="4253063" y="10044417"/>
                </a:lnTo>
                <a:lnTo>
                  <a:pt x="4256214" y="10038850"/>
                </a:lnTo>
                <a:lnTo>
                  <a:pt x="4258577" y="10031691"/>
                </a:lnTo>
                <a:lnTo>
                  <a:pt x="4259365" y="10026124"/>
                </a:lnTo>
                <a:lnTo>
                  <a:pt x="4259365" y="10020557"/>
                </a:lnTo>
                <a:lnTo>
                  <a:pt x="4258577" y="10014989"/>
                </a:lnTo>
                <a:lnTo>
                  <a:pt x="4257002" y="10009422"/>
                </a:lnTo>
                <a:lnTo>
                  <a:pt x="4253850" y="10002264"/>
                </a:lnTo>
                <a:lnTo>
                  <a:pt x="4250701" y="9996696"/>
                </a:lnTo>
                <a:lnTo>
                  <a:pt x="4245187" y="9991129"/>
                </a:lnTo>
                <a:lnTo>
                  <a:pt x="4239674" y="9985561"/>
                </a:lnTo>
                <a:lnTo>
                  <a:pt x="4232585" y="9979994"/>
                </a:lnTo>
                <a:lnTo>
                  <a:pt x="4227073" y="9975222"/>
                </a:lnTo>
                <a:lnTo>
                  <a:pt x="4221559" y="9973631"/>
                </a:lnTo>
                <a:lnTo>
                  <a:pt x="4217622" y="9972041"/>
                </a:lnTo>
                <a:close/>
                <a:moveTo>
                  <a:pt x="3289036" y="9568800"/>
                </a:moveTo>
                <a:lnTo>
                  <a:pt x="3295337" y="9568800"/>
                </a:lnTo>
                <a:lnTo>
                  <a:pt x="3300849" y="9571186"/>
                </a:lnTo>
                <a:lnTo>
                  <a:pt x="3306363" y="9574368"/>
                </a:lnTo>
                <a:lnTo>
                  <a:pt x="3311876" y="9579935"/>
                </a:lnTo>
                <a:lnTo>
                  <a:pt x="3316603" y="9587093"/>
                </a:lnTo>
                <a:lnTo>
                  <a:pt x="3321327" y="9595047"/>
                </a:lnTo>
                <a:lnTo>
                  <a:pt x="3325266" y="9604591"/>
                </a:lnTo>
                <a:lnTo>
                  <a:pt x="3329204" y="9617316"/>
                </a:lnTo>
                <a:lnTo>
                  <a:pt x="3333141" y="9630837"/>
                </a:lnTo>
                <a:lnTo>
                  <a:pt x="3337868" y="9654698"/>
                </a:lnTo>
                <a:lnTo>
                  <a:pt x="3343380" y="9676172"/>
                </a:lnTo>
                <a:lnTo>
                  <a:pt x="3346531" y="9693670"/>
                </a:lnTo>
                <a:lnTo>
                  <a:pt x="3348894" y="9706395"/>
                </a:lnTo>
                <a:lnTo>
                  <a:pt x="3348894" y="9711963"/>
                </a:lnTo>
                <a:lnTo>
                  <a:pt x="3345744" y="9720711"/>
                </a:lnTo>
                <a:lnTo>
                  <a:pt x="3340230" y="9734232"/>
                </a:lnTo>
                <a:lnTo>
                  <a:pt x="3333141" y="9749344"/>
                </a:lnTo>
                <a:lnTo>
                  <a:pt x="3315815" y="9787520"/>
                </a:lnTo>
                <a:lnTo>
                  <a:pt x="3292973" y="9831264"/>
                </a:lnTo>
                <a:lnTo>
                  <a:pt x="3281159" y="9853534"/>
                </a:lnTo>
                <a:lnTo>
                  <a:pt x="3267771" y="9874213"/>
                </a:lnTo>
                <a:lnTo>
                  <a:pt x="3255169" y="9892506"/>
                </a:lnTo>
                <a:lnTo>
                  <a:pt x="3243355" y="9906822"/>
                </a:lnTo>
                <a:lnTo>
                  <a:pt x="3232329" y="9920343"/>
                </a:lnTo>
                <a:lnTo>
                  <a:pt x="3221301" y="9929092"/>
                </a:lnTo>
                <a:lnTo>
                  <a:pt x="3211062" y="9937045"/>
                </a:lnTo>
                <a:lnTo>
                  <a:pt x="3200823" y="9941817"/>
                </a:lnTo>
                <a:lnTo>
                  <a:pt x="3196098" y="9942613"/>
                </a:lnTo>
                <a:lnTo>
                  <a:pt x="3192161" y="9942613"/>
                </a:lnTo>
                <a:lnTo>
                  <a:pt x="3187434" y="9942613"/>
                </a:lnTo>
                <a:lnTo>
                  <a:pt x="3184285" y="9941817"/>
                </a:lnTo>
                <a:lnTo>
                  <a:pt x="3179558" y="9941022"/>
                </a:lnTo>
                <a:lnTo>
                  <a:pt x="3176408" y="9938636"/>
                </a:lnTo>
                <a:lnTo>
                  <a:pt x="3174046" y="9934659"/>
                </a:lnTo>
                <a:lnTo>
                  <a:pt x="3170896" y="9931478"/>
                </a:lnTo>
                <a:lnTo>
                  <a:pt x="3166169" y="9922729"/>
                </a:lnTo>
                <a:lnTo>
                  <a:pt x="3162232" y="9909208"/>
                </a:lnTo>
                <a:lnTo>
                  <a:pt x="3159869" y="9894097"/>
                </a:lnTo>
                <a:lnTo>
                  <a:pt x="3158293" y="9876599"/>
                </a:lnTo>
                <a:lnTo>
                  <a:pt x="3158293" y="9852739"/>
                </a:lnTo>
                <a:lnTo>
                  <a:pt x="3159869" y="9830469"/>
                </a:lnTo>
                <a:lnTo>
                  <a:pt x="3160657" y="9808995"/>
                </a:lnTo>
                <a:lnTo>
                  <a:pt x="3162232" y="9788316"/>
                </a:lnTo>
                <a:lnTo>
                  <a:pt x="3163807" y="9769227"/>
                </a:lnTo>
                <a:lnTo>
                  <a:pt x="3167744" y="9750139"/>
                </a:lnTo>
                <a:lnTo>
                  <a:pt x="3170896" y="9731846"/>
                </a:lnTo>
                <a:lnTo>
                  <a:pt x="3174046" y="9715144"/>
                </a:lnTo>
                <a:lnTo>
                  <a:pt x="3178771" y="9699237"/>
                </a:lnTo>
                <a:lnTo>
                  <a:pt x="3184285" y="9684126"/>
                </a:lnTo>
                <a:lnTo>
                  <a:pt x="3189797" y="9669014"/>
                </a:lnTo>
                <a:lnTo>
                  <a:pt x="3196098" y="9655493"/>
                </a:lnTo>
                <a:lnTo>
                  <a:pt x="3203187" y="9643563"/>
                </a:lnTo>
                <a:lnTo>
                  <a:pt x="3211062" y="9631633"/>
                </a:lnTo>
                <a:lnTo>
                  <a:pt x="3218938" y="9620498"/>
                </a:lnTo>
                <a:lnTo>
                  <a:pt x="3227602" y="9610158"/>
                </a:lnTo>
                <a:lnTo>
                  <a:pt x="3238628" y="9600614"/>
                </a:lnTo>
                <a:lnTo>
                  <a:pt x="3248867" y="9590275"/>
                </a:lnTo>
                <a:lnTo>
                  <a:pt x="3257532" y="9583117"/>
                </a:lnTo>
                <a:lnTo>
                  <a:pt x="3266196" y="9576754"/>
                </a:lnTo>
                <a:lnTo>
                  <a:pt x="3274072" y="9571982"/>
                </a:lnTo>
                <a:lnTo>
                  <a:pt x="3281947" y="9569596"/>
                </a:lnTo>
                <a:close/>
                <a:moveTo>
                  <a:pt x="3876589" y="9398597"/>
                </a:moveTo>
                <a:lnTo>
                  <a:pt x="3828544" y="9459838"/>
                </a:lnTo>
                <a:lnTo>
                  <a:pt x="3809642" y="9484494"/>
                </a:lnTo>
                <a:lnTo>
                  <a:pt x="3795466" y="9503582"/>
                </a:lnTo>
                <a:lnTo>
                  <a:pt x="3790740" y="9511536"/>
                </a:lnTo>
                <a:lnTo>
                  <a:pt x="3787589" y="9517898"/>
                </a:lnTo>
                <a:lnTo>
                  <a:pt x="3785227" y="9523466"/>
                </a:lnTo>
                <a:lnTo>
                  <a:pt x="3784439" y="9528238"/>
                </a:lnTo>
                <a:lnTo>
                  <a:pt x="3784439" y="9533805"/>
                </a:lnTo>
                <a:lnTo>
                  <a:pt x="3785227" y="9538577"/>
                </a:lnTo>
                <a:lnTo>
                  <a:pt x="3788376" y="9541759"/>
                </a:lnTo>
                <a:lnTo>
                  <a:pt x="3793103" y="9546531"/>
                </a:lnTo>
                <a:lnTo>
                  <a:pt x="3804129" y="9555280"/>
                </a:lnTo>
                <a:lnTo>
                  <a:pt x="3820668" y="9565619"/>
                </a:lnTo>
                <a:lnTo>
                  <a:pt x="3833271" y="9571982"/>
                </a:lnTo>
                <a:lnTo>
                  <a:pt x="3844297" y="9576754"/>
                </a:lnTo>
                <a:lnTo>
                  <a:pt x="3849809" y="9577549"/>
                </a:lnTo>
                <a:lnTo>
                  <a:pt x="3855324" y="9579140"/>
                </a:lnTo>
                <a:lnTo>
                  <a:pt x="3860048" y="9579140"/>
                </a:lnTo>
                <a:lnTo>
                  <a:pt x="3865563" y="9579140"/>
                </a:lnTo>
                <a:lnTo>
                  <a:pt x="3876589" y="9575959"/>
                </a:lnTo>
                <a:lnTo>
                  <a:pt x="3889190" y="9569596"/>
                </a:lnTo>
                <a:lnTo>
                  <a:pt x="3903367" y="9562438"/>
                </a:lnTo>
                <a:lnTo>
                  <a:pt x="3921482" y="9550507"/>
                </a:lnTo>
                <a:lnTo>
                  <a:pt x="3978977" y="9512331"/>
                </a:lnTo>
                <a:lnTo>
                  <a:pt x="3927783" y="9455066"/>
                </a:lnTo>
                <a:close/>
                <a:moveTo>
                  <a:pt x="2185602" y="9381894"/>
                </a:moveTo>
                <a:lnTo>
                  <a:pt x="2182451" y="9382690"/>
                </a:lnTo>
                <a:lnTo>
                  <a:pt x="2178514" y="9384280"/>
                </a:lnTo>
                <a:lnTo>
                  <a:pt x="2172212" y="9389848"/>
                </a:lnTo>
                <a:lnTo>
                  <a:pt x="2164336" y="9398597"/>
                </a:lnTo>
                <a:lnTo>
                  <a:pt x="2158824" y="9406550"/>
                </a:lnTo>
                <a:lnTo>
                  <a:pt x="2154097" y="9415299"/>
                </a:lnTo>
                <a:lnTo>
                  <a:pt x="2152522" y="9423252"/>
                </a:lnTo>
                <a:lnTo>
                  <a:pt x="2152522" y="9433592"/>
                </a:lnTo>
                <a:lnTo>
                  <a:pt x="2154097" y="9442341"/>
                </a:lnTo>
                <a:lnTo>
                  <a:pt x="2158824" y="9454271"/>
                </a:lnTo>
                <a:lnTo>
                  <a:pt x="2165912" y="9467792"/>
                </a:lnTo>
                <a:lnTo>
                  <a:pt x="2174575" y="9482108"/>
                </a:lnTo>
                <a:lnTo>
                  <a:pt x="2182451" y="9496424"/>
                </a:lnTo>
                <a:lnTo>
                  <a:pt x="2187966" y="9509945"/>
                </a:lnTo>
                <a:lnTo>
                  <a:pt x="2193478" y="9525056"/>
                </a:lnTo>
                <a:lnTo>
                  <a:pt x="2196628" y="9540963"/>
                </a:lnTo>
                <a:lnTo>
                  <a:pt x="2198992" y="9556075"/>
                </a:lnTo>
                <a:lnTo>
                  <a:pt x="2199779" y="9571982"/>
                </a:lnTo>
                <a:lnTo>
                  <a:pt x="2199779" y="9589479"/>
                </a:lnTo>
                <a:lnTo>
                  <a:pt x="2197416" y="9606182"/>
                </a:lnTo>
                <a:lnTo>
                  <a:pt x="2196628" y="9618112"/>
                </a:lnTo>
                <a:lnTo>
                  <a:pt x="2196628" y="9631633"/>
                </a:lnTo>
                <a:lnTo>
                  <a:pt x="2197416" y="9644358"/>
                </a:lnTo>
                <a:lnTo>
                  <a:pt x="2199779" y="9655493"/>
                </a:lnTo>
                <a:lnTo>
                  <a:pt x="2202142" y="9666628"/>
                </a:lnTo>
                <a:lnTo>
                  <a:pt x="2205292" y="9676967"/>
                </a:lnTo>
                <a:lnTo>
                  <a:pt x="2210018" y="9687307"/>
                </a:lnTo>
                <a:lnTo>
                  <a:pt x="2215531" y="9695260"/>
                </a:lnTo>
                <a:lnTo>
                  <a:pt x="2220257" y="9703214"/>
                </a:lnTo>
                <a:lnTo>
                  <a:pt x="2226557" y="9708781"/>
                </a:lnTo>
                <a:lnTo>
                  <a:pt x="2233647" y="9712758"/>
                </a:lnTo>
                <a:lnTo>
                  <a:pt x="2239948" y="9716735"/>
                </a:lnTo>
                <a:lnTo>
                  <a:pt x="2247035" y="9718325"/>
                </a:lnTo>
                <a:lnTo>
                  <a:pt x="2253337" y="9718325"/>
                </a:lnTo>
                <a:lnTo>
                  <a:pt x="2261213" y="9716735"/>
                </a:lnTo>
                <a:lnTo>
                  <a:pt x="2269088" y="9712758"/>
                </a:lnTo>
                <a:lnTo>
                  <a:pt x="2273815" y="9709577"/>
                </a:lnTo>
                <a:lnTo>
                  <a:pt x="2277752" y="9704804"/>
                </a:lnTo>
                <a:lnTo>
                  <a:pt x="2281691" y="9699237"/>
                </a:lnTo>
                <a:lnTo>
                  <a:pt x="2284841" y="9692874"/>
                </a:lnTo>
                <a:lnTo>
                  <a:pt x="2290353" y="9677763"/>
                </a:lnTo>
                <a:lnTo>
                  <a:pt x="2294292" y="9660265"/>
                </a:lnTo>
                <a:lnTo>
                  <a:pt x="2296654" y="9641177"/>
                </a:lnTo>
                <a:lnTo>
                  <a:pt x="2298229" y="9619703"/>
                </a:lnTo>
                <a:lnTo>
                  <a:pt x="2296654" y="9596638"/>
                </a:lnTo>
                <a:lnTo>
                  <a:pt x="2294292" y="9573572"/>
                </a:lnTo>
                <a:lnTo>
                  <a:pt x="2292717" y="9550507"/>
                </a:lnTo>
                <a:lnTo>
                  <a:pt x="2287203" y="9527442"/>
                </a:lnTo>
                <a:lnTo>
                  <a:pt x="2281691" y="9504377"/>
                </a:lnTo>
                <a:lnTo>
                  <a:pt x="2274602" y="9482108"/>
                </a:lnTo>
                <a:lnTo>
                  <a:pt x="2266725" y="9461429"/>
                </a:lnTo>
                <a:lnTo>
                  <a:pt x="2256486" y="9443931"/>
                </a:lnTo>
                <a:lnTo>
                  <a:pt x="2252549" y="9435978"/>
                </a:lnTo>
                <a:lnTo>
                  <a:pt x="2247035" y="9428024"/>
                </a:lnTo>
                <a:lnTo>
                  <a:pt x="2241523" y="9420866"/>
                </a:lnTo>
                <a:lnTo>
                  <a:pt x="2236009" y="9414503"/>
                </a:lnTo>
                <a:lnTo>
                  <a:pt x="2221045" y="9401778"/>
                </a:lnTo>
                <a:lnTo>
                  <a:pt x="2210018" y="9392234"/>
                </a:lnTo>
                <a:lnTo>
                  <a:pt x="2199779" y="9385076"/>
                </a:lnTo>
                <a:lnTo>
                  <a:pt x="2191904" y="9381894"/>
                </a:lnTo>
                <a:lnTo>
                  <a:pt x="2188753" y="9381894"/>
                </a:lnTo>
                <a:close/>
                <a:moveTo>
                  <a:pt x="2888932" y="9332583"/>
                </a:moveTo>
                <a:lnTo>
                  <a:pt x="2893659" y="9332583"/>
                </a:lnTo>
                <a:lnTo>
                  <a:pt x="2898383" y="9332583"/>
                </a:lnTo>
                <a:lnTo>
                  <a:pt x="2903898" y="9334174"/>
                </a:lnTo>
                <a:lnTo>
                  <a:pt x="2907835" y="9336560"/>
                </a:lnTo>
                <a:lnTo>
                  <a:pt x="2913349" y="9341332"/>
                </a:lnTo>
                <a:lnTo>
                  <a:pt x="2920437" y="9346104"/>
                </a:lnTo>
                <a:lnTo>
                  <a:pt x="2925951" y="9351671"/>
                </a:lnTo>
                <a:lnTo>
                  <a:pt x="2931463" y="9357239"/>
                </a:lnTo>
                <a:lnTo>
                  <a:pt x="2934614" y="9365192"/>
                </a:lnTo>
                <a:lnTo>
                  <a:pt x="2936977" y="9373145"/>
                </a:lnTo>
                <a:lnTo>
                  <a:pt x="2937764" y="9382690"/>
                </a:lnTo>
                <a:lnTo>
                  <a:pt x="2937764" y="9393824"/>
                </a:lnTo>
                <a:lnTo>
                  <a:pt x="2936977" y="9406550"/>
                </a:lnTo>
                <a:lnTo>
                  <a:pt x="2934614" y="9420071"/>
                </a:lnTo>
                <a:lnTo>
                  <a:pt x="2931463" y="9435978"/>
                </a:lnTo>
                <a:lnTo>
                  <a:pt x="2925951" y="9460633"/>
                </a:lnTo>
                <a:lnTo>
                  <a:pt x="2920437" y="9481312"/>
                </a:lnTo>
                <a:lnTo>
                  <a:pt x="2917286" y="9496424"/>
                </a:lnTo>
                <a:lnTo>
                  <a:pt x="2915712" y="9503582"/>
                </a:lnTo>
                <a:lnTo>
                  <a:pt x="2914924" y="9506763"/>
                </a:lnTo>
                <a:lnTo>
                  <a:pt x="2912562" y="9509150"/>
                </a:lnTo>
                <a:lnTo>
                  <a:pt x="2910198" y="9509945"/>
                </a:lnTo>
                <a:lnTo>
                  <a:pt x="2905473" y="9511536"/>
                </a:lnTo>
                <a:lnTo>
                  <a:pt x="2896021" y="9509945"/>
                </a:lnTo>
                <a:lnTo>
                  <a:pt x="2883420" y="9508354"/>
                </a:lnTo>
                <a:lnTo>
                  <a:pt x="2871606" y="9503582"/>
                </a:lnTo>
                <a:lnTo>
                  <a:pt x="2858216" y="9498015"/>
                </a:lnTo>
                <a:lnTo>
                  <a:pt x="2852703" y="9494833"/>
                </a:lnTo>
                <a:lnTo>
                  <a:pt x="2847189" y="9490061"/>
                </a:lnTo>
                <a:lnTo>
                  <a:pt x="2841677" y="9486880"/>
                </a:lnTo>
                <a:lnTo>
                  <a:pt x="2837738" y="9482108"/>
                </a:lnTo>
                <a:lnTo>
                  <a:pt x="2831438" y="9474154"/>
                </a:lnTo>
                <a:lnTo>
                  <a:pt x="2828287" y="9465406"/>
                </a:lnTo>
                <a:lnTo>
                  <a:pt x="2825924" y="9455861"/>
                </a:lnTo>
                <a:lnTo>
                  <a:pt x="2824349" y="9447113"/>
                </a:lnTo>
                <a:lnTo>
                  <a:pt x="2826712" y="9435978"/>
                </a:lnTo>
                <a:lnTo>
                  <a:pt x="2829863" y="9423252"/>
                </a:lnTo>
                <a:lnTo>
                  <a:pt x="2835375" y="9408936"/>
                </a:lnTo>
                <a:lnTo>
                  <a:pt x="2843252" y="9392234"/>
                </a:lnTo>
                <a:lnTo>
                  <a:pt x="2854279" y="9370759"/>
                </a:lnTo>
                <a:lnTo>
                  <a:pt x="2866092" y="9353262"/>
                </a:lnTo>
                <a:lnTo>
                  <a:pt x="2870031" y="9346899"/>
                </a:lnTo>
                <a:lnTo>
                  <a:pt x="2874757" y="9341332"/>
                </a:lnTo>
                <a:lnTo>
                  <a:pt x="2879481" y="9338150"/>
                </a:lnTo>
                <a:lnTo>
                  <a:pt x="2883420" y="9334174"/>
                </a:lnTo>
                <a:close/>
                <a:moveTo>
                  <a:pt x="4416885" y="9281681"/>
                </a:moveTo>
                <a:lnTo>
                  <a:pt x="4414522" y="9282476"/>
                </a:lnTo>
                <a:lnTo>
                  <a:pt x="4412160" y="9284067"/>
                </a:lnTo>
                <a:lnTo>
                  <a:pt x="4405072" y="9289634"/>
                </a:lnTo>
                <a:lnTo>
                  <a:pt x="4395620" y="9297588"/>
                </a:lnTo>
                <a:lnTo>
                  <a:pt x="4387743" y="9305541"/>
                </a:lnTo>
                <a:lnTo>
                  <a:pt x="4379079" y="9315085"/>
                </a:lnTo>
                <a:lnTo>
                  <a:pt x="4369630" y="9326220"/>
                </a:lnTo>
                <a:lnTo>
                  <a:pt x="4361753" y="9338946"/>
                </a:lnTo>
                <a:lnTo>
                  <a:pt x="4344425" y="9368373"/>
                </a:lnTo>
                <a:lnTo>
                  <a:pt x="4327885" y="9400983"/>
                </a:lnTo>
                <a:lnTo>
                  <a:pt x="4312134" y="9432796"/>
                </a:lnTo>
                <a:lnTo>
                  <a:pt x="4301108" y="9463019"/>
                </a:lnTo>
                <a:lnTo>
                  <a:pt x="4295593" y="9477336"/>
                </a:lnTo>
                <a:lnTo>
                  <a:pt x="4291656" y="9490061"/>
                </a:lnTo>
                <a:lnTo>
                  <a:pt x="4290869" y="9501196"/>
                </a:lnTo>
                <a:lnTo>
                  <a:pt x="4289293" y="9509945"/>
                </a:lnTo>
                <a:lnTo>
                  <a:pt x="4290869" y="9519489"/>
                </a:lnTo>
                <a:lnTo>
                  <a:pt x="4291656" y="9525852"/>
                </a:lnTo>
                <a:lnTo>
                  <a:pt x="4294019" y="9531419"/>
                </a:lnTo>
                <a:lnTo>
                  <a:pt x="4297168" y="9535396"/>
                </a:lnTo>
                <a:lnTo>
                  <a:pt x="4301895" y="9536191"/>
                </a:lnTo>
                <a:lnTo>
                  <a:pt x="4306620" y="9536191"/>
                </a:lnTo>
                <a:lnTo>
                  <a:pt x="4310559" y="9535396"/>
                </a:lnTo>
                <a:lnTo>
                  <a:pt x="4315284" y="9533010"/>
                </a:lnTo>
                <a:lnTo>
                  <a:pt x="4320798" y="9528238"/>
                </a:lnTo>
                <a:lnTo>
                  <a:pt x="4325523" y="9522670"/>
                </a:lnTo>
                <a:lnTo>
                  <a:pt x="4329462" y="9515512"/>
                </a:lnTo>
                <a:lnTo>
                  <a:pt x="4334973" y="9508354"/>
                </a:lnTo>
                <a:lnTo>
                  <a:pt x="4339700" y="9498810"/>
                </a:lnTo>
                <a:lnTo>
                  <a:pt x="4342851" y="9488471"/>
                </a:lnTo>
                <a:lnTo>
                  <a:pt x="4346788" y="9478926"/>
                </a:lnTo>
                <a:lnTo>
                  <a:pt x="4348363" y="9467792"/>
                </a:lnTo>
                <a:lnTo>
                  <a:pt x="4355451" y="9439159"/>
                </a:lnTo>
                <a:lnTo>
                  <a:pt x="4366478" y="9405755"/>
                </a:lnTo>
                <a:lnTo>
                  <a:pt x="4379867" y="9370759"/>
                </a:lnTo>
                <a:lnTo>
                  <a:pt x="4394045" y="9338946"/>
                </a:lnTo>
                <a:lnTo>
                  <a:pt x="4404284" y="9317471"/>
                </a:lnTo>
                <a:lnTo>
                  <a:pt x="4412160" y="9301564"/>
                </a:lnTo>
                <a:lnTo>
                  <a:pt x="4416885" y="9290430"/>
                </a:lnTo>
                <a:lnTo>
                  <a:pt x="4417672" y="9284067"/>
                </a:lnTo>
                <a:lnTo>
                  <a:pt x="4417672" y="9282476"/>
                </a:lnTo>
                <a:close/>
                <a:moveTo>
                  <a:pt x="3062993" y="8990584"/>
                </a:moveTo>
                <a:lnTo>
                  <a:pt x="3070870" y="8990584"/>
                </a:lnTo>
                <a:lnTo>
                  <a:pt x="3078746" y="8990584"/>
                </a:lnTo>
                <a:lnTo>
                  <a:pt x="3085046" y="8992175"/>
                </a:lnTo>
                <a:lnTo>
                  <a:pt x="3092135" y="8994561"/>
                </a:lnTo>
                <a:lnTo>
                  <a:pt x="3098436" y="8997742"/>
                </a:lnTo>
                <a:lnTo>
                  <a:pt x="3105524" y="9001719"/>
                </a:lnTo>
                <a:lnTo>
                  <a:pt x="3111825" y="9006491"/>
                </a:lnTo>
                <a:lnTo>
                  <a:pt x="3118125" y="9012059"/>
                </a:lnTo>
                <a:lnTo>
                  <a:pt x="3122852" y="9019217"/>
                </a:lnTo>
                <a:lnTo>
                  <a:pt x="3127576" y="9028761"/>
                </a:lnTo>
                <a:lnTo>
                  <a:pt x="3130728" y="9042282"/>
                </a:lnTo>
                <a:lnTo>
                  <a:pt x="3133091" y="9057393"/>
                </a:lnTo>
                <a:lnTo>
                  <a:pt x="3133878" y="9074096"/>
                </a:lnTo>
                <a:lnTo>
                  <a:pt x="3133878" y="9092389"/>
                </a:lnTo>
                <a:lnTo>
                  <a:pt x="3133878" y="9111477"/>
                </a:lnTo>
                <a:lnTo>
                  <a:pt x="3133091" y="9130565"/>
                </a:lnTo>
                <a:lnTo>
                  <a:pt x="3131515" y="9150449"/>
                </a:lnTo>
                <a:lnTo>
                  <a:pt x="3129940" y="9171128"/>
                </a:lnTo>
                <a:lnTo>
                  <a:pt x="3126001" y="9190216"/>
                </a:lnTo>
                <a:lnTo>
                  <a:pt x="3122852" y="9208509"/>
                </a:lnTo>
                <a:lnTo>
                  <a:pt x="3118125" y="9225211"/>
                </a:lnTo>
                <a:lnTo>
                  <a:pt x="3114187" y="9239527"/>
                </a:lnTo>
                <a:lnTo>
                  <a:pt x="3108675" y="9252253"/>
                </a:lnTo>
                <a:lnTo>
                  <a:pt x="3101587" y="9261002"/>
                </a:lnTo>
                <a:lnTo>
                  <a:pt x="3096072" y="9266569"/>
                </a:lnTo>
                <a:lnTo>
                  <a:pt x="3090560" y="9272137"/>
                </a:lnTo>
                <a:lnTo>
                  <a:pt x="3082683" y="9276909"/>
                </a:lnTo>
                <a:lnTo>
                  <a:pt x="3074019" y="9280090"/>
                </a:lnTo>
                <a:lnTo>
                  <a:pt x="3066143" y="9284067"/>
                </a:lnTo>
                <a:lnTo>
                  <a:pt x="3055905" y="9284862"/>
                </a:lnTo>
                <a:lnTo>
                  <a:pt x="3047242" y="9285657"/>
                </a:lnTo>
                <a:lnTo>
                  <a:pt x="3037003" y="9285657"/>
                </a:lnTo>
                <a:lnTo>
                  <a:pt x="3027552" y="9285657"/>
                </a:lnTo>
                <a:lnTo>
                  <a:pt x="3017313" y="9284862"/>
                </a:lnTo>
                <a:lnTo>
                  <a:pt x="3008649" y="9282476"/>
                </a:lnTo>
                <a:lnTo>
                  <a:pt x="2999198" y="9279295"/>
                </a:lnTo>
                <a:lnTo>
                  <a:pt x="2990533" y="9276113"/>
                </a:lnTo>
                <a:lnTo>
                  <a:pt x="2982657" y="9271341"/>
                </a:lnTo>
                <a:lnTo>
                  <a:pt x="2976357" y="9265774"/>
                </a:lnTo>
                <a:lnTo>
                  <a:pt x="2969268" y="9258616"/>
                </a:lnTo>
                <a:lnTo>
                  <a:pt x="2963756" y="9251458"/>
                </a:lnTo>
                <a:lnTo>
                  <a:pt x="2958242" y="9241118"/>
                </a:lnTo>
                <a:lnTo>
                  <a:pt x="2953517" y="9228393"/>
                </a:lnTo>
                <a:lnTo>
                  <a:pt x="2948003" y="9214076"/>
                </a:lnTo>
                <a:lnTo>
                  <a:pt x="2944066" y="9198169"/>
                </a:lnTo>
                <a:lnTo>
                  <a:pt x="2939339" y="9179877"/>
                </a:lnTo>
                <a:lnTo>
                  <a:pt x="2936189" y="9163174"/>
                </a:lnTo>
                <a:lnTo>
                  <a:pt x="2933827" y="9144881"/>
                </a:lnTo>
                <a:lnTo>
                  <a:pt x="2930675" y="9119430"/>
                </a:lnTo>
                <a:lnTo>
                  <a:pt x="2929100" y="9098751"/>
                </a:lnTo>
                <a:lnTo>
                  <a:pt x="2929100" y="9090002"/>
                </a:lnTo>
                <a:lnTo>
                  <a:pt x="2930675" y="9082049"/>
                </a:lnTo>
                <a:lnTo>
                  <a:pt x="2931463" y="9075686"/>
                </a:lnTo>
                <a:lnTo>
                  <a:pt x="2933827" y="9068528"/>
                </a:lnTo>
                <a:lnTo>
                  <a:pt x="2936189" y="9062961"/>
                </a:lnTo>
                <a:lnTo>
                  <a:pt x="2939339" y="9057393"/>
                </a:lnTo>
                <a:lnTo>
                  <a:pt x="2944066" y="9052621"/>
                </a:lnTo>
                <a:lnTo>
                  <a:pt x="2949578" y="9047054"/>
                </a:lnTo>
                <a:lnTo>
                  <a:pt x="2962967" y="9036714"/>
                </a:lnTo>
                <a:lnTo>
                  <a:pt x="2980294" y="9025580"/>
                </a:lnTo>
                <a:lnTo>
                  <a:pt x="3004711" y="9011263"/>
                </a:lnTo>
                <a:lnTo>
                  <a:pt x="3025976" y="9000924"/>
                </a:lnTo>
                <a:lnTo>
                  <a:pt x="3036215" y="8996152"/>
                </a:lnTo>
                <a:lnTo>
                  <a:pt x="3044878" y="8994561"/>
                </a:lnTo>
                <a:lnTo>
                  <a:pt x="3053542" y="8992175"/>
                </a:lnTo>
                <a:close/>
                <a:moveTo>
                  <a:pt x="2411644" y="8905482"/>
                </a:moveTo>
                <a:lnTo>
                  <a:pt x="2416371" y="8905482"/>
                </a:lnTo>
                <a:lnTo>
                  <a:pt x="2419521" y="8906278"/>
                </a:lnTo>
                <a:lnTo>
                  <a:pt x="2422670" y="8907073"/>
                </a:lnTo>
                <a:lnTo>
                  <a:pt x="2425822" y="8909459"/>
                </a:lnTo>
                <a:lnTo>
                  <a:pt x="2433697" y="8919003"/>
                </a:lnTo>
                <a:lnTo>
                  <a:pt x="2442361" y="8930138"/>
                </a:lnTo>
                <a:lnTo>
                  <a:pt x="2449450" y="8940478"/>
                </a:lnTo>
                <a:lnTo>
                  <a:pt x="2454175" y="8952408"/>
                </a:lnTo>
                <a:lnTo>
                  <a:pt x="2455750" y="8963543"/>
                </a:lnTo>
                <a:lnTo>
                  <a:pt x="2457326" y="8977063"/>
                </a:lnTo>
                <a:lnTo>
                  <a:pt x="2455750" y="8989789"/>
                </a:lnTo>
                <a:lnTo>
                  <a:pt x="2454175" y="9001719"/>
                </a:lnTo>
                <a:lnTo>
                  <a:pt x="2450238" y="9015240"/>
                </a:lnTo>
                <a:lnTo>
                  <a:pt x="2444723" y="9027170"/>
                </a:lnTo>
                <a:lnTo>
                  <a:pt x="2438424" y="9039100"/>
                </a:lnTo>
                <a:lnTo>
                  <a:pt x="2431334" y="9049440"/>
                </a:lnTo>
                <a:lnTo>
                  <a:pt x="2422670" y="9058189"/>
                </a:lnTo>
                <a:lnTo>
                  <a:pt x="2414007" y="9066142"/>
                </a:lnTo>
                <a:lnTo>
                  <a:pt x="2403768" y="9073300"/>
                </a:lnTo>
                <a:lnTo>
                  <a:pt x="2392742" y="9077277"/>
                </a:lnTo>
                <a:lnTo>
                  <a:pt x="2388017" y="9078868"/>
                </a:lnTo>
                <a:lnTo>
                  <a:pt x="2382503" y="9079663"/>
                </a:lnTo>
                <a:lnTo>
                  <a:pt x="2376203" y="9079663"/>
                </a:lnTo>
                <a:lnTo>
                  <a:pt x="2370689" y="9078868"/>
                </a:lnTo>
                <a:lnTo>
                  <a:pt x="2358875" y="9076482"/>
                </a:lnTo>
                <a:lnTo>
                  <a:pt x="2350211" y="9073300"/>
                </a:lnTo>
                <a:lnTo>
                  <a:pt x="2341547" y="9068528"/>
                </a:lnTo>
                <a:lnTo>
                  <a:pt x="2334460" y="9062961"/>
                </a:lnTo>
                <a:lnTo>
                  <a:pt x="2328946" y="9055803"/>
                </a:lnTo>
                <a:lnTo>
                  <a:pt x="2325009" y="9048645"/>
                </a:lnTo>
                <a:lnTo>
                  <a:pt x="2322646" y="9040691"/>
                </a:lnTo>
                <a:lnTo>
                  <a:pt x="2321070" y="9030352"/>
                </a:lnTo>
                <a:lnTo>
                  <a:pt x="2321070" y="9021603"/>
                </a:lnTo>
                <a:lnTo>
                  <a:pt x="2323434" y="9009673"/>
                </a:lnTo>
                <a:lnTo>
                  <a:pt x="2326584" y="9000128"/>
                </a:lnTo>
                <a:lnTo>
                  <a:pt x="2331309" y="8988198"/>
                </a:lnTo>
                <a:lnTo>
                  <a:pt x="2338397" y="8977063"/>
                </a:lnTo>
                <a:lnTo>
                  <a:pt x="2344699" y="8965929"/>
                </a:lnTo>
                <a:lnTo>
                  <a:pt x="2354938" y="8954794"/>
                </a:lnTo>
                <a:lnTo>
                  <a:pt x="2365177" y="8943659"/>
                </a:lnTo>
                <a:lnTo>
                  <a:pt x="2381715" y="8927752"/>
                </a:lnTo>
                <a:lnTo>
                  <a:pt x="2393529" y="8915027"/>
                </a:lnTo>
                <a:lnTo>
                  <a:pt x="2399043" y="8911845"/>
                </a:lnTo>
                <a:lnTo>
                  <a:pt x="2403768" y="8908664"/>
                </a:lnTo>
                <a:lnTo>
                  <a:pt x="2408495" y="8906278"/>
                </a:lnTo>
                <a:close/>
                <a:moveTo>
                  <a:pt x="1448404" y="8903892"/>
                </a:moveTo>
                <a:lnTo>
                  <a:pt x="1446043" y="8905482"/>
                </a:lnTo>
                <a:lnTo>
                  <a:pt x="1444467" y="8906278"/>
                </a:lnTo>
                <a:lnTo>
                  <a:pt x="1442892" y="8908664"/>
                </a:lnTo>
                <a:lnTo>
                  <a:pt x="1439741" y="8915027"/>
                </a:lnTo>
                <a:lnTo>
                  <a:pt x="1436591" y="8924571"/>
                </a:lnTo>
                <a:lnTo>
                  <a:pt x="1434228" y="8934115"/>
                </a:lnTo>
                <a:lnTo>
                  <a:pt x="1432653" y="8946045"/>
                </a:lnTo>
                <a:lnTo>
                  <a:pt x="1431865" y="8957975"/>
                </a:lnTo>
                <a:lnTo>
                  <a:pt x="1431865" y="8973087"/>
                </a:lnTo>
                <a:lnTo>
                  <a:pt x="1431865" y="8987403"/>
                </a:lnTo>
                <a:lnTo>
                  <a:pt x="1431077" y="9001719"/>
                </a:lnTo>
                <a:lnTo>
                  <a:pt x="1428714" y="9015240"/>
                </a:lnTo>
                <a:lnTo>
                  <a:pt x="1425565" y="9027966"/>
                </a:lnTo>
                <a:lnTo>
                  <a:pt x="1420838" y="9038305"/>
                </a:lnTo>
                <a:lnTo>
                  <a:pt x="1415326" y="9047054"/>
                </a:lnTo>
                <a:lnTo>
                  <a:pt x="1408237" y="9054212"/>
                </a:lnTo>
                <a:lnTo>
                  <a:pt x="1401937" y="9059779"/>
                </a:lnTo>
                <a:lnTo>
                  <a:pt x="1394061" y="9065347"/>
                </a:lnTo>
                <a:lnTo>
                  <a:pt x="1386971" y="9070914"/>
                </a:lnTo>
                <a:lnTo>
                  <a:pt x="1383034" y="9076482"/>
                </a:lnTo>
                <a:lnTo>
                  <a:pt x="1381459" y="9082844"/>
                </a:lnTo>
                <a:lnTo>
                  <a:pt x="1381459" y="9090002"/>
                </a:lnTo>
                <a:lnTo>
                  <a:pt x="1383822" y="9098751"/>
                </a:lnTo>
                <a:lnTo>
                  <a:pt x="1388546" y="9108295"/>
                </a:lnTo>
                <a:lnTo>
                  <a:pt x="1394061" y="9120226"/>
                </a:lnTo>
                <a:lnTo>
                  <a:pt x="1400361" y="9131360"/>
                </a:lnTo>
                <a:lnTo>
                  <a:pt x="1407449" y="9140905"/>
                </a:lnTo>
                <a:lnTo>
                  <a:pt x="1412963" y="9148858"/>
                </a:lnTo>
                <a:lnTo>
                  <a:pt x="1418475" y="9154425"/>
                </a:lnTo>
                <a:lnTo>
                  <a:pt x="1423202" y="9157607"/>
                </a:lnTo>
                <a:lnTo>
                  <a:pt x="1428714" y="9159993"/>
                </a:lnTo>
                <a:lnTo>
                  <a:pt x="1431865" y="9158402"/>
                </a:lnTo>
                <a:lnTo>
                  <a:pt x="1436591" y="9157607"/>
                </a:lnTo>
                <a:lnTo>
                  <a:pt x="1440528" y="9152835"/>
                </a:lnTo>
                <a:lnTo>
                  <a:pt x="1444467" y="9147267"/>
                </a:lnTo>
                <a:lnTo>
                  <a:pt x="1447617" y="9139314"/>
                </a:lnTo>
                <a:lnTo>
                  <a:pt x="1450767" y="9129770"/>
                </a:lnTo>
                <a:lnTo>
                  <a:pt x="1456281" y="9103523"/>
                </a:lnTo>
                <a:lnTo>
                  <a:pt x="1461006" y="9069324"/>
                </a:lnTo>
                <a:lnTo>
                  <a:pt x="1464945" y="9025580"/>
                </a:lnTo>
                <a:lnTo>
                  <a:pt x="1468882" y="8989789"/>
                </a:lnTo>
                <a:lnTo>
                  <a:pt x="1469670" y="8960361"/>
                </a:lnTo>
                <a:lnTo>
                  <a:pt x="1469670" y="8938092"/>
                </a:lnTo>
                <a:lnTo>
                  <a:pt x="1468882" y="8928547"/>
                </a:lnTo>
                <a:lnTo>
                  <a:pt x="1467308" y="8922185"/>
                </a:lnTo>
                <a:lnTo>
                  <a:pt x="1464945" y="8916617"/>
                </a:lnTo>
                <a:lnTo>
                  <a:pt x="1463368" y="8911050"/>
                </a:lnTo>
                <a:lnTo>
                  <a:pt x="1461006" y="8907073"/>
                </a:lnTo>
                <a:lnTo>
                  <a:pt x="1457856" y="8905482"/>
                </a:lnTo>
                <a:lnTo>
                  <a:pt x="1453919" y="8903892"/>
                </a:lnTo>
                <a:lnTo>
                  <a:pt x="1450767" y="8903892"/>
                </a:lnTo>
                <a:close/>
                <a:moveTo>
                  <a:pt x="2013905" y="8876850"/>
                </a:moveTo>
                <a:lnTo>
                  <a:pt x="2009966" y="8878441"/>
                </a:lnTo>
                <a:lnTo>
                  <a:pt x="2006029" y="8879236"/>
                </a:lnTo>
                <a:lnTo>
                  <a:pt x="2002879" y="8882417"/>
                </a:lnTo>
                <a:lnTo>
                  <a:pt x="2002091" y="8884803"/>
                </a:lnTo>
                <a:lnTo>
                  <a:pt x="2000515" y="8887985"/>
                </a:lnTo>
                <a:lnTo>
                  <a:pt x="2000515" y="8892757"/>
                </a:lnTo>
                <a:lnTo>
                  <a:pt x="2002091" y="8897529"/>
                </a:lnTo>
                <a:lnTo>
                  <a:pt x="2005242" y="8903096"/>
                </a:lnTo>
                <a:lnTo>
                  <a:pt x="2008391" y="8908664"/>
                </a:lnTo>
                <a:lnTo>
                  <a:pt x="2013905" y="8914231"/>
                </a:lnTo>
                <a:lnTo>
                  <a:pt x="2019417" y="8919003"/>
                </a:lnTo>
                <a:lnTo>
                  <a:pt x="2024931" y="8922185"/>
                </a:lnTo>
                <a:lnTo>
                  <a:pt x="2030444" y="8924571"/>
                </a:lnTo>
                <a:lnTo>
                  <a:pt x="2036745" y="8926957"/>
                </a:lnTo>
                <a:lnTo>
                  <a:pt x="2043046" y="8927752"/>
                </a:lnTo>
                <a:lnTo>
                  <a:pt x="2048559" y="8928547"/>
                </a:lnTo>
                <a:lnTo>
                  <a:pt x="2054073" y="8927752"/>
                </a:lnTo>
                <a:lnTo>
                  <a:pt x="2059585" y="8926957"/>
                </a:lnTo>
                <a:lnTo>
                  <a:pt x="2065099" y="8924571"/>
                </a:lnTo>
                <a:lnTo>
                  <a:pt x="2069036" y="8922185"/>
                </a:lnTo>
                <a:lnTo>
                  <a:pt x="2069824" y="8919003"/>
                </a:lnTo>
                <a:lnTo>
                  <a:pt x="2069824" y="8914231"/>
                </a:lnTo>
                <a:lnTo>
                  <a:pt x="2067462" y="8909459"/>
                </a:lnTo>
                <a:lnTo>
                  <a:pt x="2064311" y="8903892"/>
                </a:lnTo>
                <a:lnTo>
                  <a:pt x="2057223" y="8898324"/>
                </a:lnTo>
                <a:lnTo>
                  <a:pt x="2050922" y="8891961"/>
                </a:lnTo>
                <a:lnTo>
                  <a:pt x="2043046" y="8887189"/>
                </a:lnTo>
                <a:lnTo>
                  <a:pt x="2036745" y="8884008"/>
                </a:lnTo>
                <a:lnTo>
                  <a:pt x="2030444" y="8880031"/>
                </a:lnTo>
                <a:lnTo>
                  <a:pt x="2024144" y="8878441"/>
                </a:lnTo>
                <a:lnTo>
                  <a:pt x="2018629" y="8876850"/>
                </a:lnTo>
                <a:close/>
                <a:moveTo>
                  <a:pt x="2891296" y="8814813"/>
                </a:moveTo>
                <a:lnTo>
                  <a:pt x="2898383" y="8814813"/>
                </a:lnTo>
                <a:lnTo>
                  <a:pt x="2904685" y="8816404"/>
                </a:lnTo>
                <a:lnTo>
                  <a:pt x="2910198" y="8818790"/>
                </a:lnTo>
                <a:lnTo>
                  <a:pt x="2917286" y="8821971"/>
                </a:lnTo>
                <a:lnTo>
                  <a:pt x="2923588" y="8825152"/>
                </a:lnTo>
                <a:lnTo>
                  <a:pt x="2930675" y="8830720"/>
                </a:lnTo>
                <a:lnTo>
                  <a:pt x="2936977" y="8836287"/>
                </a:lnTo>
                <a:lnTo>
                  <a:pt x="2942489" y="8841855"/>
                </a:lnTo>
                <a:lnTo>
                  <a:pt x="2948003" y="8847422"/>
                </a:lnTo>
                <a:lnTo>
                  <a:pt x="2951153" y="8852990"/>
                </a:lnTo>
                <a:lnTo>
                  <a:pt x="2955092" y="8859352"/>
                </a:lnTo>
                <a:lnTo>
                  <a:pt x="2957455" y="8864920"/>
                </a:lnTo>
                <a:lnTo>
                  <a:pt x="2959029" y="8871283"/>
                </a:lnTo>
                <a:lnTo>
                  <a:pt x="2959029" y="8878441"/>
                </a:lnTo>
                <a:lnTo>
                  <a:pt x="2959029" y="8886394"/>
                </a:lnTo>
                <a:lnTo>
                  <a:pt x="2958242" y="8893552"/>
                </a:lnTo>
                <a:lnTo>
                  <a:pt x="2955880" y="8903096"/>
                </a:lnTo>
                <a:lnTo>
                  <a:pt x="2952728" y="8914231"/>
                </a:lnTo>
                <a:lnTo>
                  <a:pt x="2948003" y="8926957"/>
                </a:lnTo>
                <a:lnTo>
                  <a:pt x="2937764" y="8954794"/>
                </a:lnTo>
                <a:lnTo>
                  <a:pt x="2922800" y="8990584"/>
                </a:lnTo>
                <a:lnTo>
                  <a:pt x="2896021" y="9052621"/>
                </a:lnTo>
                <a:lnTo>
                  <a:pt x="2871606" y="9105909"/>
                </a:lnTo>
                <a:lnTo>
                  <a:pt x="2847977" y="9152039"/>
                </a:lnTo>
                <a:lnTo>
                  <a:pt x="2826712" y="9191011"/>
                </a:lnTo>
                <a:lnTo>
                  <a:pt x="2815685" y="9209304"/>
                </a:lnTo>
                <a:lnTo>
                  <a:pt x="2804659" y="9226007"/>
                </a:lnTo>
                <a:lnTo>
                  <a:pt x="2793632" y="9241913"/>
                </a:lnTo>
                <a:lnTo>
                  <a:pt x="2782606" y="9257820"/>
                </a:lnTo>
                <a:lnTo>
                  <a:pt x="2757403" y="9287248"/>
                </a:lnTo>
                <a:lnTo>
                  <a:pt x="2732199" y="9316676"/>
                </a:lnTo>
                <a:lnTo>
                  <a:pt x="2707784" y="9339741"/>
                </a:lnTo>
                <a:lnTo>
                  <a:pt x="2685732" y="9359625"/>
                </a:lnTo>
                <a:lnTo>
                  <a:pt x="2675493" y="9366783"/>
                </a:lnTo>
                <a:lnTo>
                  <a:pt x="2665254" y="9374736"/>
                </a:lnTo>
                <a:lnTo>
                  <a:pt x="2655015" y="9380304"/>
                </a:lnTo>
                <a:lnTo>
                  <a:pt x="2646351" y="9385076"/>
                </a:lnTo>
                <a:lnTo>
                  <a:pt x="2637687" y="9388257"/>
                </a:lnTo>
                <a:lnTo>
                  <a:pt x="2629023" y="9390643"/>
                </a:lnTo>
                <a:lnTo>
                  <a:pt x="2621147" y="9393029"/>
                </a:lnTo>
                <a:lnTo>
                  <a:pt x="2613272" y="9393029"/>
                </a:lnTo>
                <a:lnTo>
                  <a:pt x="2606183" y="9393029"/>
                </a:lnTo>
                <a:lnTo>
                  <a:pt x="2599882" y="9390643"/>
                </a:lnTo>
                <a:lnTo>
                  <a:pt x="2594369" y="9388257"/>
                </a:lnTo>
                <a:lnTo>
                  <a:pt x="2588855" y="9385076"/>
                </a:lnTo>
                <a:lnTo>
                  <a:pt x="2583343" y="9380304"/>
                </a:lnTo>
                <a:lnTo>
                  <a:pt x="2578616" y="9374736"/>
                </a:lnTo>
                <a:lnTo>
                  <a:pt x="2575466" y="9368373"/>
                </a:lnTo>
                <a:lnTo>
                  <a:pt x="2570741" y="9360420"/>
                </a:lnTo>
                <a:lnTo>
                  <a:pt x="2568377" y="9351671"/>
                </a:lnTo>
                <a:lnTo>
                  <a:pt x="2566014" y="9342127"/>
                </a:lnTo>
                <a:lnTo>
                  <a:pt x="2564440" y="9330992"/>
                </a:lnTo>
                <a:lnTo>
                  <a:pt x="2562865" y="9319857"/>
                </a:lnTo>
                <a:lnTo>
                  <a:pt x="2562865" y="9307132"/>
                </a:lnTo>
                <a:lnTo>
                  <a:pt x="2562865" y="9293611"/>
                </a:lnTo>
                <a:lnTo>
                  <a:pt x="2562865" y="9279295"/>
                </a:lnTo>
                <a:lnTo>
                  <a:pt x="2564440" y="9263388"/>
                </a:lnTo>
                <a:lnTo>
                  <a:pt x="2568377" y="9230779"/>
                </a:lnTo>
                <a:lnTo>
                  <a:pt x="2576253" y="9193397"/>
                </a:lnTo>
                <a:lnTo>
                  <a:pt x="2586492" y="9144881"/>
                </a:lnTo>
                <a:lnTo>
                  <a:pt x="2596731" y="9106705"/>
                </a:lnTo>
                <a:lnTo>
                  <a:pt x="2600669" y="9090798"/>
                </a:lnTo>
                <a:lnTo>
                  <a:pt x="2606183" y="9076482"/>
                </a:lnTo>
                <a:lnTo>
                  <a:pt x="2613272" y="9062961"/>
                </a:lnTo>
                <a:lnTo>
                  <a:pt x="2618784" y="9051826"/>
                </a:lnTo>
                <a:lnTo>
                  <a:pt x="2626661" y="9040691"/>
                </a:lnTo>
                <a:lnTo>
                  <a:pt x="2634537" y="9030352"/>
                </a:lnTo>
                <a:lnTo>
                  <a:pt x="2643989" y="9020012"/>
                </a:lnTo>
                <a:lnTo>
                  <a:pt x="2654227" y="9009673"/>
                </a:lnTo>
                <a:lnTo>
                  <a:pt x="2680217" y="8988198"/>
                </a:lnTo>
                <a:lnTo>
                  <a:pt x="2712509" y="8965133"/>
                </a:lnTo>
                <a:lnTo>
                  <a:pt x="2746377" y="8938092"/>
                </a:lnTo>
                <a:lnTo>
                  <a:pt x="2781032" y="8909459"/>
                </a:lnTo>
                <a:lnTo>
                  <a:pt x="2796782" y="8895143"/>
                </a:lnTo>
                <a:lnTo>
                  <a:pt x="2810173" y="8881622"/>
                </a:lnTo>
                <a:lnTo>
                  <a:pt x="2821199" y="8870487"/>
                </a:lnTo>
                <a:lnTo>
                  <a:pt x="2829863" y="8860148"/>
                </a:lnTo>
                <a:lnTo>
                  <a:pt x="2836950" y="8851399"/>
                </a:lnTo>
                <a:lnTo>
                  <a:pt x="2844826" y="8843445"/>
                </a:lnTo>
                <a:lnTo>
                  <a:pt x="2851128" y="8835492"/>
                </a:lnTo>
                <a:lnTo>
                  <a:pt x="2858216" y="8829925"/>
                </a:lnTo>
                <a:lnTo>
                  <a:pt x="2864518" y="8825152"/>
                </a:lnTo>
                <a:lnTo>
                  <a:pt x="2871606" y="8820380"/>
                </a:lnTo>
                <a:lnTo>
                  <a:pt x="2877906" y="8818790"/>
                </a:lnTo>
                <a:lnTo>
                  <a:pt x="2884995" y="8816404"/>
                </a:lnTo>
                <a:close/>
                <a:moveTo>
                  <a:pt x="3002347" y="8614386"/>
                </a:moveTo>
                <a:lnTo>
                  <a:pt x="3014162" y="8614386"/>
                </a:lnTo>
                <a:lnTo>
                  <a:pt x="3017313" y="8615977"/>
                </a:lnTo>
                <a:lnTo>
                  <a:pt x="3020462" y="8616772"/>
                </a:lnTo>
                <a:lnTo>
                  <a:pt x="3023613" y="8619158"/>
                </a:lnTo>
                <a:lnTo>
                  <a:pt x="3027552" y="8621544"/>
                </a:lnTo>
                <a:lnTo>
                  <a:pt x="3029127" y="8624725"/>
                </a:lnTo>
                <a:lnTo>
                  <a:pt x="3030701" y="8629498"/>
                </a:lnTo>
                <a:lnTo>
                  <a:pt x="3033064" y="8633474"/>
                </a:lnTo>
                <a:lnTo>
                  <a:pt x="3033851" y="8639042"/>
                </a:lnTo>
                <a:lnTo>
                  <a:pt x="3034639" y="8654153"/>
                </a:lnTo>
                <a:lnTo>
                  <a:pt x="3036215" y="8671651"/>
                </a:lnTo>
                <a:lnTo>
                  <a:pt x="3036215" y="8689944"/>
                </a:lnTo>
                <a:lnTo>
                  <a:pt x="3034639" y="8703465"/>
                </a:lnTo>
                <a:lnTo>
                  <a:pt x="3033851" y="8709032"/>
                </a:lnTo>
                <a:lnTo>
                  <a:pt x="3033064" y="8714599"/>
                </a:lnTo>
                <a:lnTo>
                  <a:pt x="3030701" y="8717781"/>
                </a:lnTo>
                <a:lnTo>
                  <a:pt x="3029127" y="8721758"/>
                </a:lnTo>
                <a:lnTo>
                  <a:pt x="3025976" y="8724939"/>
                </a:lnTo>
                <a:lnTo>
                  <a:pt x="3023613" y="8725734"/>
                </a:lnTo>
                <a:lnTo>
                  <a:pt x="3019675" y="8728120"/>
                </a:lnTo>
                <a:lnTo>
                  <a:pt x="3015737" y="8729711"/>
                </a:lnTo>
                <a:lnTo>
                  <a:pt x="3006286" y="8729711"/>
                </a:lnTo>
                <a:lnTo>
                  <a:pt x="2992896" y="8728120"/>
                </a:lnTo>
                <a:lnTo>
                  <a:pt x="2981869" y="8725734"/>
                </a:lnTo>
                <a:lnTo>
                  <a:pt x="2972418" y="8724144"/>
                </a:lnTo>
                <a:lnTo>
                  <a:pt x="2964543" y="8719372"/>
                </a:lnTo>
                <a:lnTo>
                  <a:pt x="2958242" y="8712213"/>
                </a:lnTo>
                <a:lnTo>
                  <a:pt x="2953517" y="8705851"/>
                </a:lnTo>
                <a:lnTo>
                  <a:pt x="2950365" y="8697102"/>
                </a:lnTo>
                <a:lnTo>
                  <a:pt x="2948003" y="8686762"/>
                </a:lnTo>
                <a:lnTo>
                  <a:pt x="2947216" y="8673242"/>
                </a:lnTo>
                <a:lnTo>
                  <a:pt x="2948003" y="8660516"/>
                </a:lnTo>
                <a:lnTo>
                  <a:pt x="2949578" y="8649381"/>
                </a:lnTo>
                <a:lnTo>
                  <a:pt x="2952728" y="8640632"/>
                </a:lnTo>
                <a:lnTo>
                  <a:pt x="2957455" y="8633474"/>
                </a:lnTo>
                <a:lnTo>
                  <a:pt x="2962967" y="8627111"/>
                </a:lnTo>
                <a:lnTo>
                  <a:pt x="2970055" y="8622339"/>
                </a:lnTo>
                <a:lnTo>
                  <a:pt x="2979507" y="8619158"/>
                </a:lnTo>
                <a:lnTo>
                  <a:pt x="2990533" y="8616772"/>
                </a:lnTo>
                <a:close/>
                <a:moveTo>
                  <a:pt x="2476228" y="8543600"/>
                </a:moveTo>
                <a:lnTo>
                  <a:pt x="2481742" y="8544396"/>
                </a:lnTo>
                <a:lnTo>
                  <a:pt x="2486466" y="8546782"/>
                </a:lnTo>
                <a:lnTo>
                  <a:pt x="2489618" y="8549963"/>
                </a:lnTo>
                <a:lnTo>
                  <a:pt x="2493555" y="8554735"/>
                </a:lnTo>
                <a:lnTo>
                  <a:pt x="2497493" y="8560302"/>
                </a:lnTo>
                <a:lnTo>
                  <a:pt x="2500645" y="8568256"/>
                </a:lnTo>
                <a:lnTo>
                  <a:pt x="2503794" y="8576209"/>
                </a:lnTo>
                <a:lnTo>
                  <a:pt x="2506157" y="8586549"/>
                </a:lnTo>
                <a:lnTo>
                  <a:pt x="2506944" y="8598479"/>
                </a:lnTo>
                <a:lnTo>
                  <a:pt x="2509308" y="8625521"/>
                </a:lnTo>
                <a:lnTo>
                  <a:pt x="2510883" y="8659721"/>
                </a:lnTo>
                <a:lnTo>
                  <a:pt x="2509308" y="8697102"/>
                </a:lnTo>
                <a:lnTo>
                  <a:pt x="2506944" y="8732892"/>
                </a:lnTo>
                <a:lnTo>
                  <a:pt x="2503794" y="8755162"/>
                </a:lnTo>
                <a:lnTo>
                  <a:pt x="2500645" y="8774250"/>
                </a:lnTo>
                <a:lnTo>
                  <a:pt x="2498282" y="8782204"/>
                </a:lnTo>
                <a:lnTo>
                  <a:pt x="2495918" y="8787771"/>
                </a:lnTo>
                <a:lnTo>
                  <a:pt x="2493555" y="8794929"/>
                </a:lnTo>
                <a:lnTo>
                  <a:pt x="2490405" y="8798906"/>
                </a:lnTo>
                <a:lnTo>
                  <a:pt x="2487254" y="8803678"/>
                </a:lnTo>
                <a:lnTo>
                  <a:pt x="2482528" y="8806860"/>
                </a:lnTo>
                <a:lnTo>
                  <a:pt x="2478591" y="8810836"/>
                </a:lnTo>
                <a:lnTo>
                  <a:pt x="2473077" y="8812427"/>
                </a:lnTo>
                <a:lnTo>
                  <a:pt x="2460477" y="8816404"/>
                </a:lnTo>
                <a:lnTo>
                  <a:pt x="2444723" y="8819585"/>
                </a:lnTo>
                <a:lnTo>
                  <a:pt x="2428185" y="8821971"/>
                </a:lnTo>
                <a:lnTo>
                  <a:pt x="2414796" y="8821971"/>
                </a:lnTo>
                <a:lnTo>
                  <a:pt x="2409282" y="8820380"/>
                </a:lnTo>
                <a:lnTo>
                  <a:pt x="2404557" y="8819585"/>
                </a:lnTo>
                <a:lnTo>
                  <a:pt x="2401405" y="8817199"/>
                </a:lnTo>
                <a:lnTo>
                  <a:pt x="2398256" y="8814018"/>
                </a:lnTo>
                <a:lnTo>
                  <a:pt x="2395893" y="8809246"/>
                </a:lnTo>
                <a:lnTo>
                  <a:pt x="2393529" y="8805269"/>
                </a:lnTo>
                <a:lnTo>
                  <a:pt x="2392742" y="8798111"/>
                </a:lnTo>
                <a:lnTo>
                  <a:pt x="2391166" y="8790157"/>
                </a:lnTo>
                <a:lnTo>
                  <a:pt x="2390379" y="8771069"/>
                </a:lnTo>
                <a:lnTo>
                  <a:pt x="2389591" y="8744823"/>
                </a:lnTo>
                <a:lnTo>
                  <a:pt x="2389591" y="8731302"/>
                </a:lnTo>
                <a:lnTo>
                  <a:pt x="2390379" y="8716986"/>
                </a:lnTo>
                <a:lnTo>
                  <a:pt x="2391166" y="8703465"/>
                </a:lnTo>
                <a:lnTo>
                  <a:pt x="2392742" y="8690739"/>
                </a:lnTo>
                <a:lnTo>
                  <a:pt x="2397468" y="8665288"/>
                </a:lnTo>
                <a:lnTo>
                  <a:pt x="2403768" y="8640632"/>
                </a:lnTo>
                <a:lnTo>
                  <a:pt x="2411644" y="8619158"/>
                </a:lnTo>
                <a:lnTo>
                  <a:pt x="2420308" y="8598479"/>
                </a:lnTo>
                <a:lnTo>
                  <a:pt x="2430547" y="8580981"/>
                </a:lnTo>
                <a:lnTo>
                  <a:pt x="2440786" y="8567461"/>
                </a:lnTo>
                <a:lnTo>
                  <a:pt x="2446300" y="8560302"/>
                </a:lnTo>
                <a:lnTo>
                  <a:pt x="2451812" y="8556326"/>
                </a:lnTo>
                <a:lnTo>
                  <a:pt x="2455750" y="8551554"/>
                </a:lnTo>
                <a:lnTo>
                  <a:pt x="2461264" y="8548372"/>
                </a:lnTo>
                <a:lnTo>
                  <a:pt x="2467565" y="8545986"/>
                </a:lnTo>
                <a:lnTo>
                  <a:pt x="2471503" y="8544396"/>
                </a:lnTo>
                <a:close/>
                <a:moveTo>
                  <a:pt x="1708314" y="8305792"/>
                </a:moveTo>
                <a:lnTo>
                  <a:pt x="1703589" y="8308178"/>
                </a:lnTo>
                <a:lnTo>
                  <a:pt x="1698863" y="8310564"/>
                </a:lnTo>
                <a:lnTo>
                  <a:pt x="1694925" y="8314541"/>
                </a:lnTo>
                <a:lnTo>
                  <a:pt x="1661059" y="8356694"/>
                </a:lnTo>
                <a:lnTo>
                  <a:pt x="1630342" y="8398052"/>
                </a:lnTo>
                <a:lnTo>
                  <a:pt x="1601201" y="8437819"/>
                </a:lnTo>
                <a:lnTo>
                  <a:pt x="1575209" y="8475996"/>
                </a:lnTo>
                <a:lnTo>
                  <a:pt x="1553156" y="8510991"/>
                </a:lnTo>
                <a:lnTo>
                  <a:pt x="1534253" y="8542805"/>
                </a:lnTo>
                <a:lnTo>
                  <a:pt x="1526378" y="8557121"/>
                </a:lnTo>
                <a:lnTo>
                  <a:pt x="1520077" y="8569847"/>
                </a:lnTo>
                <a:lnTo>
                  <a:pt x="1514563" y="8581777"/>
                </a:lnTo>
                <a:lnTo>
                  <a:pt x="1510625" y="8592116"/>
                </a:lnTo>
                <a:lnTo>
                  <a:pt x="1501961" y="8619158"/>
                </a:lnTo>
                <a:lnTo>
                  <a:pt x="1491723" y="8644609"/>
                </a:lnTo>
                <a:lnTo>
                  <a:pt x="1483059" y="8670060"/>
                </a:lnTo>
                <a:lnTo>
                  <a:pt x="1476759" y="8686762"/>
                </a:lnTo>
                <a:lnTo>
                  <a:pt x="1475184" y="8693125"/>
                </a:lnTo>
                <a:lnTo>
                  <a:pt x="1474396" y="8701079"/>
                </a:lnTo>
                <a:lnTo>
                  <a:pt x="1475184" y="8709032"/>
                </a:lnTo>
                <a:lnTo>
                  <a:pt x="1476759" y="8716986"/>
                </a:lnTo>
                <a:lnTo>
                  <a:pt x="1479909" y="8724939"/>
                </a:lnTo>
                <a:lnTo>
                  <a:pt x="1483848" y="8732892"/>
                </a:lnTo>
                <a:lnTo>
                  <a:pt x="1488573" y="8740846"/>
                </a:lnTo>
                <a:lnTo>
                  <a:pt x="1495662" y="8748799"/>
                </a:lnTo>
                <a:lnTo>
                  <a:pt x="1501174" y="8755162"/>
                </a:lnTo>
                <a:lnTo>
                  <a:pt x="1509051" y="8762320"/>
                </a:lnTo>
                <a:lnTo>
                  <a:pt x="1515352" y="8767888"/>
                </a:lnTo>
                <a:lnTo>
                  <a:pt x="1523227" y="8771864"/>
                </a:lnTo>
                <a:lnTo>
                  <a:pt x="1531890" y="8776636"/>
                </a:lnTo>
                <a:lnTo>
                  <a:pt x="1539767" y="8779818"/>
                </a:lnTo>
                <a:lnTo>
                  <a:pt x="1548431" y="8781408"/>
                </a:lnTo>
                <a:lnTo>
                  <a:pt x="1556307" y="8782204"/>
                </a:lnTo>
                <a:lnTo>
                  <a:pt x="1560245" y="8781408"/>
                </a:lnTo>
                <a:lnTo>
                  <a:pt x="1563395" y="8779818"/>
                </a:lnTo>
                <a:lnTo>
                  <a:pt x="1566546" y="8778227"/>
                </a:lnTo>
                <a:lnTo>
                  <a:pt x="1569696" y="8775841"/>
                </a:lnTo>
                <a:lnTo>
                  <a:pt x="1579148" y="8767888"/>
                </a:lnTo>
                <a:lnTo>
                  <a:pt x="1587811" y="8757548"/>
                </a:lnTo>
                <a:lnTo>
                  <a:pt x="1596474" y="8746413"/>
                </a:lnTo>
                <a:lnTo>
                  <a:pt x="1605925" y="8732892"/>
                </a:lnTo>
                <a:lnTo>
                  <a:pt x="1614589" y="8716986"/>
                </a:lnTo>
                <a:lnTo>
                  <a:pt x="1622466" y="8701079"/>
                </a:lnTo>
                <a:lnTo>
                  <a:pt x="1631917" y="8683581"/>
                </a:lnTo>
                <a:lnTo>
                  <a:pt x="1641368" y="8666083"/>
                </a:lnTo>
                <a:lnTo>
                  <a:pt x="1650820" y="8652563"/>
                </a:lnTo>
                <a:lnTo>
                  <a:pt x="1661059" y="8641428"/>
                </a:lnTo>
                <a:lnTo>
                  <a:pt x="1671297" y="8632679"/>
                </a:lnTo>
                <a:lnTo>
                  <a:pt x="1679960" y="8625521"/>
                </a:lnTo>
                <a:lnTo>
                  <a:pt x="1684687" y="8623135"/>
                </a:lnTo>
                <a:lnTo>
                  <a:pt x="1690198" y="8621544"/>
                </a:lnTo>
                <a:lnTo>
                  <a:pt x="1694925" y="8619953"/>
                </a:lnTo>
                <a:lnTo>
                  <a:pt x="1698863" y="8619953"/>
                </a:lnTo>
                <a:lnTo>
                  <a:pt x="1709101" y="8619158"/>
                </a:lnTo>
                <a:lnTo>
                  <a:pt x="1719340" y="8617567"/>
                </a:lnTo>
                <a:lnTo>
                  <a:pt x="1727216" y="8615977"/>
                </a:lnTo>
                <a:lnTo>
                  <a:pt x="1733518" y="8612000"/>
                </a:lnTo>
                <a:lnTo>
                  <a:pt x="1739030" y="8608023"/>
                </a:lnTo>
                <a:lnTo>
                  <a:pt x="1744545" y="8603251"/>
                </a:lnTo>
                <a:lnTo>
                  <a:pt x="1747694" y="8598479"/>
                </a:lnTo>
                <a:lnTo>
                  <a:pt x="1750057" y="8592912"/>
                </a:lnTo>
                <a:lnTo>
                  <a:pt x="1751632" y="8587344"/>
                </a:lnTo>
                <a:lnTo>
                  <a:pt x="1751632" y="8581777"/>
                </a:lnTo>
                <a:lnTo>
                  <a:pt x="1749269" y="8575414"/>
                </a:lnTo>
                <a:lnTo>
                  <a:pt x="1746907" y="8569847"/>
                </a:lnTo>
                <a:lnTo>
                  <a:pt x="1742180" y="8562688"/>
                </a:lnTo>
                <a:lnTo>
                  <a:pt x="1736669" y="8556326"/>
                </a:lnTo>
                <a:lnTo>
                  <a:pt x="1728791" y="8549963"/>
                </a:lnTo>
                <a:lnTo>
                  <a:pt x="1721704" y="8543600"/>
                </a:lnTo>
                <a:lnTo>
                  <a:pt x="1711465" y="8538033"/>
                </a:lnTo>
                <a:lnTo>
                  <a:pt x="1703589" y="8530875"/>
                </a:lnTo>
                <a:lnTo>
                  <a:pt x="1696500" y="8524512"/>
                </a:lnTo>
                <a:lnTo>
                  <a:pt x="1690198" y="8518945"/>
                </a:lnTo>
                <a:lnTo>
                  <a:pt x="1685474" y="8511786"/>
                </a:lnTo>
                <a:lnTo>
                  <a:pt x="1682324" y="8505424"/>
                </a:lnTo>
                <a:lnTo>
                  <a:pt x="1679960" y="8499856"/>
                </a:lnTo>
                <a:lnTo>
                  <a:pt x="1679172" y="8492698"/>
                </a:lnTo>
                <a:lnTo>
                  <a:pt x="1679960" y="8486335"/>
                </a:lnTo>
                <a:lnTo>
                  <a:pt x="1681536" y="8478382"/>
                </a:lnTo>
                <a:lnTo>
                  <a:pt x="1683111" y="8471224"/>
                </a:lnTo>
                <a:lnTo>
                  <a:pt x="1687836" y="8463270"/>
                </a:lnTo>
                <a:lnTo>
                  <a:pt x="1692563" y="8455317"/>
                </a:lnTo>
                <a:lnTo>
                  <a:pt x="1698863" y="8448159"/>
                </a:lnTo>
                <a:lnTo>
                  <a:pt x="1706738" y="8440205"/>
                </a:lnTo>
                <a:lnTo>
                  <a:pt x="1715403" y="8430661"/>
                </a:lnTo>
                <a:lnTo>
                  <a:pt x="1723279" y="8422708"/>
                </a:lnTo>
                <a:lnTo>
                  <a:pt x="1730367" y="8413959"/>
                </a:lnTo>
                <a:lnTo>
                  <a:pt x="1736669" y="8405210"/>
                </a:lnTo>
                <a:lnTo>
                  <a:pt x="1742180" y="8394871"/>
                </a:lnTo>
                <a:lnTo>
                  <a:pt x="1746907" y="8384531"/>
                </a:lnTo>
                <a:lnTo>
                  <a:pt x="1750057" y="8375783"/>
                </a:lnTo>
                <a:lnTo>
                  <a:pt x="1752420" y="8367034"/>
                </a:lnTo>
                <a:lnTo>
                  <a:pt x="1753996" y="8359080"/>
                </a:lnTo>
                <a:lnTo>
                  <a:pt x="1752420" y="8351127"/>
                </a:lnTo>
                <a:lnTo>
                  <a:pt x="1751632" y="8343969"/>
                </a:lnTo>
                <a:lnTo>
                  <a:pt x="1749269" y="8337606"/>
                </a:lnTo>
                <a:lnTo>
                  <a:pt x="1746907" y="8330448"/>
                </a:lnTo>
                <a:lnTo>
                  <a:pt x="1743757" y="8324880"/>
                </a:lnTo>
                <a:lnTo>
                  <a:pt x="1740606" y="8320108"/>
                </a:lnTo>
                <a:lnTo>
                  <a:pt x="1735881" y="8316132"/>
                </a:lnTo>
                <a:lnTo>
                  <a:pt x="1731154" y="8311360"/>
                </a:lnTo>
                <a:lnTo>
                  <a:pt x="1727216" y="8308974"/>
                </a:lnTo>
                <a:lnTo>
                  <a:pt x="1722492" y="8306588"/>
                </a:lnTo>
                <a:lnTo>
                  <a:pt x="1717765" y="8305792"/>
                </a:lnTo>
                <a:lnTo>
                  <a:pt x="1712253" y="8305792"/>
                </a:lnTo>
                <a:close/>
                <a:moveTo>
                  <a:pt x="2317919" y="8233416"/>
                </a:moveTo>
                <a:lnTo>
                  <a:pt x="2323434" y="8233416"/>
                </a:lnTo>
                <a:lnTo>
                  <a:pt x="2328946" y="8235006"/>
                </a:lnTo>
                <a:lnTo>
                  <a:pt x="2333672" y="8235802"/>
                </a:lnTo>
                <a:lnTo>
                  <a:pt x="2339184" y="8238983"/>
                </a:lnTo>
                <a:lnTo>
                  <a:pt x="2344699" y="8242960"/>
                </a:lnTo>
                <a:lnTo>
                  <a:pt x="2349423" y="8246937"/>
                </a:lnTo>
                <a:lnTo>
                  <a:pt x="2352574" y="8251709"/>
                </a:lnTo>
                <a:lnTo>
                  <a:pt x="2355725" y="8257276"/>
                </a:lnTo>
                <a:lnTo>
                  <a:pt x="2358087" y="8262048"/>
                </a:lnTo>
                <a:lnTo>
                  <a:pt x="2358875" y="8267616"/>
                </a:lnTo>
                <a:lnTo>
                  <a:pt x="2358875" y="8273183"/>
                </a:lnTo>
                <a:lnTo>
                  <a:pt x="2358875" y="8278750"/>
                </a:lnTo>
                <a:lnTo>
                  <a:pt x="2358087" y="8285909"/>
                </a:lnTo>
                <a:lnTo>
                  <a:pt x="2355725" y="8291476"/>
                </a:lnTo>
                <a:lnTo>
                  <a:pt x="2353362" y="8295453"/>
                </a:lnTo>
                <a:lnTo>
                  <a:pt x="2350211" y="8301020"/>
                </a:lnTo>
                <a:lnTo>
                  <a:pt x="2345486" y="8305792"/>
                </a:lnTo>
                <a:lnTo>
                  <a:pt x="2341547" y="8310564"/>
                </a:lnTo>
                <a:lnTo>
                  <a:pt x="2336035" y="8313746"/>
                </a:lnTo>
                <a:lnTo>
                  <a:pt x="2330521" y="8316927"/>
                </a:lnTo>
                <a:lnTo>
                  <a:pt x="2314770" y="8322494"/>
                </a:lnTo>
                <a:lnTo>
                  <a:pt x="2303743" y="8326471"/>
                </a:lnTo>
                <a:lnTo>
                  <a:pt x="2299017" y="8327267"/>
                </a:lnTo>
                <a:lnTo>
                  <a:pt x="2295867" y="8328062"/>
                </a:lnTo>
                <a:lnTo>
                  <a:pt x="2292717" y="8327267"/>
                </a:lnTo>
                <a:lnTo>
                  <a:pt x="2288778" y="8326471"/>
                </a:lnTo>
                <a:lnTo>
                  <a:pt x="2287203" y="8324880"/>
                </a:lnTo>
                <a:lnTo>
                  <a:pt x="2285628" y="8322494"/>
                </a:lnTo>
                <a:lnTo>
                  <a:pt x="2284841" y="8319313"/>
                </a:lnTo>
                <a:lnTo>
                  <a:pt x="2283266" y="8316132"/>
                </a:lnTo>
                <a:lnTo>
                  <a:pt x="2282478" y="8304997"/>
                </a:lnTo>
                <a:lnTo>
                  <a:pt x="2282478" y="8291476"/>
                </a:lnTo>
                <a:lnTo>
                  <a:pt x="2282478" y="8283523"/>
                </a:lnTo>
                <a:lnTo>
                  <a:pt x="2282478" y="8275569"/>
                </a:lnTo>
                <a:lnTo>
                  <a:pt x="2284841" y="8268411"/>
                </a:lnTo>
                <a:lnTo>
                  <a:pt x="2287203" y="8262048"/>
                </a:lnTo>
                <a:lnTo>
                  <a:pt x="2288778" y="8256481"/>
                </a:lnTo>
                <a:lnTo>
                  <a:pt x="2292717" y="8250913"/>
                </a:lnTo>
                <a:lnTo>
                  <a:pt x="2295867" y="8246141"/>
                </a:lnTo>
                <a:lnTo>
                  <a:pt x="2299017" y="8241369"/>
                </a:lnTo>
                <a:lnTo>
                  <a:pt x="2303743" y="8238983"/>
                </a:lnTo>
                <a:lnTo>
                  <a:pt x="2307680" y="8235802"/>
                </a:lnTo>
                <a:lnTo>
                  <a:pt x="2312407" y="8235006"/>
                </a:lnTo>
                <a:close/>
                <a:moveTo>
                  <a:pt x="941975" y="8000380"/>
                </a:moveTo>
                <a:lnTo>
                  <a:pt x="933311" y="8002766"/>
                </a:lnTo>
                <a:lnTo>
                  <a:pt x="923860" y="8008333"/>
                </a:lnTo>
                <a:lnTo>
                  <a:pt x="914409" y="8016286"/>
                </a:lnTo>
                <a:lnTo>
                  <a:pt x="904958" y="8027421"/>
                </a:lnTo>
                <a:lnTo>
                  <a:pt x="899445" y="8034579"/>
                </a:lnTo>
                <a:lnTo>
                  <a:pt x="896295" y="8042533"/>
                </a:lnTo>
                <a:lnTo>
                  <a:pt x="895507" y="8048896"/>
                </a:lnTo>
                <a:lnTo>
                  <a:pt x="895507" y="8056849"/>
                </a:lnTo>
                <a:lnTo>
                  <a:pt x="896295" y="8064803"/>
                </a:lnTo>
                <a:lnTo>
                  <a:pt x="901019" y="8072756"/>
                </a:lnTo>
                <a:lnTo>
                  <a:pt x="906534" y="8081505"/>
                </a:lnTo>
                <a:lnTo>
                  <a:pt x="912833" y="8091844"/>
                </a:lnTo>
                <a:lnTo>
                  <a:pt x="922285" y="8102979"/>
                </a:lnTo>
                <a:lnTo>
                  <a:pt x="930162" y="8110933"/>
                </a:lnTo>
                <a:lnTo>
                  <a:pt x="935675" y="8115705"/>
                </a:lnTo>
                <a:lnTo>
                  <a:pt x="941187" y="8117295"/>
                </a:lnTo>
                <a:lnTo>
                  <a:pt x="942762" y="8117295"/>
                </a:lnTo>
                <a:lnTo>
                  <a:pt x="945125" y="8116500"/>
                </a:lnTo>
                <a:lnTo>
                  <a:pt x="949064" y="8115705"/>
                </a:lnTo>
                <a:lnTo>
                  <a:pt x="950639" y="8113319"/>
                </a:lnTo>
                <a:lnTo>
                  <a:pt x="956153" y="8107751"/>
                </a:lnTo>
                <a:lnTo>
                  <a:pt x="962453" y="8099798"/>
                </a:lnTo>
                <a:lnTo>
                  <a:pt x="969542" y="8084686"/>
                </a:lnTo>
                <a:lnTo>
                  <a:pt x="974267" y="8072756"/>
                </a:lnTo>
                <a:lnTo>
                  <a:pt x="978993" y="8060030"/>
                </a:lnTo>
                <a:lnTo>
                  <a:pt x="979781" y="8048100"/>
                </a:lnTo>
                <a:lnTo>
                  <a:pt x="979781" y="8036170"/>
                </a:lnTo>
                <a:lnTo>
                  <a:pt x="977418" y="8026626"/>
                </a:lnTo>
                <a:lnTo>
                  <a:pt x="974267" y="8018672"/>
                </a:lnTo>
                <a:lnTo>
                  <a:pt x="969542" y="8010719"/>
                </a:lnTo>
                <a:lnTo>
                  <a:pt x="964028" y="8005152"/>
                </a:lnTo>
                <a:lnTo>
                  <a:pt x="957728" y="8001970"/>
                </a:lnTo>
                <a:lnTo>
                  <a:pt x="950639" y="8000380"/>
                </a:lnTo>
                <a:close/>
                <a:moveTo>
                  <a:pt x="3519016" y="7806315"/>
                </a:moveTo>
                <a:lnTo>
                  <a:pt x="3511140" y="7807906"/>
                </a:lnTo>
                <a:lnTo>
                  <a:pt x="3505628" y="7811087"/>
                </a:lnTo>
                <a:lnTo>
                  <a:pt x="3501690" y="7815859"/>
                </a:lnTo>
                <a:lnTo>
                  <a:pt x="3496963" y="7822222"/>
                </a:lnTo>
                <a:lnTo>
                  <a:pt x="3493813" y="7830176"/>
                </a:lnTo>
                <a:lnTo>
                  <a:pt x="3491451" y="7841310"/>
                </a:lnTo>
                <a:lnTo>
                  <a:pt x="3490663" y="7853241"/>
                </a:lnTo>
                <a:lnTo>
                  <a:pt x="3490663" y="7867557"/>
                </a:lnTo>
                <a:lnTo>
                  <a:pt x="3491451" y="7881078"/>
                </a:lnTo>
                <a:lnTo>
                  <a:pt x="3492238" y="7893803"/>
                </a:lnTo>
                <a:lnTo>
                  <a:pt x="3496175" y="7903347"/>
                </a:lnTo>
                <a:lnTo>
                  <a:pt x="3499326" y="7911301"/>
                </a:lnTo>
                <a:lnTo>
                  <a:pt x="3502477" y="7918459"/>
                </a:lnTo>
                <a:lnTo>
                  <a:pt x="3507989" y="7922436"/>
                </a:lnTo>
                <a:lnTo>
                  <a:pt x="3513504" y="7924822"/>
                </a:lnTo>
                <a:lnTo>
                  <a:pt x="3521378" y="7926412"/>
                </a:lnTo>
                <a:lnTo>
                  <a:pt x="3528467" y="7924822"/>
                </a:lnTo>
                <a:lnTo>
                  <a:pt x="3533981" y="7921640"/>
                </a:lnTo>
                <a:lnTo>
                  <a:pt x="3539493" y="7916868"/>
                </a:lnTo>
                <a:lnTo>
                  <a:pt x="3542645" y="7910506"/>
                </a:lnTo>
                <a:lnTo>
                  <a:pt x="3545795" y="7902552"/>
                </a:lnTo>
                <a:lnTo>
                  <a:pt x="3548157" y="7892213"/>
                </a:lnTo>
                <a:lnTo>
                  <a:pt x="3548945" y="7880282"/>
                </a:lnTo>
                <a:lnTo>
                  <a:pt x="3548945" y="7866762"/>
                </a:lnTo>
                <a:lnTo>
                  <a:pt x="3548157" y="7851650"/>
                </a:lnTo>
                <a:lnTo>
                  <a:pt x="3547371" y="7840515"/>
                </a:lnTo>
                <a:lnTo>
                  <a:pt x="3545008" y="7830176"/>
                </a:lnTo>
                <a:lnTo>
                  <a:pt x="3541856" y="7821427"/>
                </a:lnTo>
                <a:lnTo>
                  <a:pt x="3537131" y="7814269"/>
                </a:lnTo>
                <a:lnTo>
                  <a:pt x="3531617" y="7810292"/>
                </a:lnTo>
                <a:lnTo>
                  <a:pt x="3526105" y="7807906"/>
                </a:lnTo>
                <a:close/>
                <a:moveTo>
                  <a:pt x="2325009" y="7777683"/>
                </a:moveTo>
                <a:lnTo>
                  <a:pt x="2330521" y="7777683"/>
                </a:lnTo>
                <a:lnTo>
                  <a:pt x="2336035" y="7777683"/>
                </a:lnTo>
                <a:lnTo>
                  <a:pt x="2341547" y="7778478"/>
                </a:lnTo>
                <a:lnTo>
                  <a:pt x="2347061" y="7780864"/>
                </a:lnTo>
                <a:lnTo>
                  <a:pt x="2351786" y="7783250"/>
                </a:lnTo>
                <a:lnTo>
                  <a:pt x="2355725" y="7786432"/>
                </a:lnTo>
                <a:lnTo>
                  <a:pt x="2358875" y="7789613"/>
                </a:lnTo>
                <a:lnTo>
                  <a:pt x="2361238" y="7795180"/>
                </a:lnTo>
                <a:lnTo>
                  <a:pt x="2363601" y="7799953"/>
                </a:lnTo>
                <a:lnTo>
                  <a:pt x="2365177" y="7806315"/>
                </a:lnTo>
                <a:lnTo>
                  <a:pt x="2365177" y="7812678"/>
                </a:lnTo>
                <a:lnTo>
                  <a:pt x="2363601" y="7819041"/>
                </a:lnTo>
                <a:lnTo>
                  <a:pt x="2362813" y="7824608"/>
                </a:lnTo>
                <a:lnTo>
                  <a:pt x="2358087" y="7837334"/>
                </a:lnTo>
                <a:lnTo>
                  <a:pt x="2354938" y="7848469"/>
                </a:lnTo>
                <a:lnTo>
                  <a:pt x="2352574" y="7857217"/>
                </a:lnTo>
                <a:lnTo>
                  <a:pt x="2351786" y="7862785"/>
                </a:lnTo>
                <a:lnTo>
                  <a:pt x="2351786" y="7864375"/>
                </a:lnTo>
                <a:lnTo>
                  <a:pt x="2349423" y="7866762"/>
                </a:lnTo>
                <a:lnTo>
                  <a:pt x="2347061" y="7867557"/>
                </a:lnTo>
                <a:lnTo>
                  <a:pt x="2343911" y="7868352"/>
                </a:lnTo>
                <a:lnTo>
                  <a:pt x="2333672" y="7870738"/>
                </a:lnTo>
                <a:lnTo>
                  <a:pt x="2322646" y="7872329"/>
                </a:lnTo>
                <a:lnTo>
                  <a:pt x="2317132" y="7870738"/>
                </a:lnTo>
                <a:lnTo>
                  <a:pt x="2311619" y="7868352"/>
                </a:lnTo>
                <a:lnTo>
                  <a:pt x="2306893" y="7865171"/>
                </a:lnTo>
                <a:lnTo>
                  <a:pt x="2302168" y="7860399"/>
                </a:lnTo>
                <a:lnTo>
                  <a:pt x="2299017" y="7854831"/>
                </a:lnTo>
                <a:lnTo>
                  <a:pt x="2296654" y="7849264"/>
                </a:lnTo>
                <a:lnTo>
                  <a:pt x="2294292" y="7842901"/>
                </a:lnTo>
                <a:lnTo>
                  <a:pt x="2292717" y="7834948"/>
                </a:lnTo>
                <a:lnTo>
                  <a:pt x="2292717" y="7826994"/>
                </a:lnTo>
                <a:lnTo>
                  <a:pt x="2292717" y="7819836"/>
                </a:lnTo>
                <a:lnTo>
                  <a:pt x="2293504" y="7812678"/>
                </a:lnTo>
                <a:lnTo>
                  <a:pt x="2295867" y="7805520"/>
                </a:lnTo>
                <a:lnTo>
                  <a:pt x="2298229" y="7799157"/>
                </a:lnTo>
                <a:lnTo>
                  <a:pt x="2301380" y="7791999"/>
                </a:lnTo>
                <a:lnTo>
                  <a:pt x="2306106" y="7786432"/>
                </a:lnTo>
                <a:lnTo>
                  <a:pt x="2311619" y="7783250"/>
                </a:lnTo>
                <a:lnTo>
                  <a:pt x="2314770" y="7780864"/>
                </a:lnTo>
                <a:lnTo>
                  <a:pt x="2320282" y="7778478"/>
                </a:lnTo>
                <a:close/>
                <a:moveTo>
                  <a:pt x="3421354" y="7652018"/>
                </a:moveTo>
                <a:lnTo>
                  <a:pt x="3418202" y="7653609"/>
                </a:lnTo>
                <a:lnTo>
                  <a:pt x="3415840" y="7655995"/>
                </a:lnTo>
                <a:lnTo>
                  <a:pt x="3412690" y="7657586"/>
                </a:lnTo>
                <a:lnTo>
                  <a:pt x="3405601" y="7667130"/>
                </a:lnTo>
                <a:lnTo>
                  <a:pt x="3396937" y="7680651"/>
                </a:lnTo>
                <a:lnTo>
                  <a:pt x="3389849" y="7690990"/>
                </a:lnTo>
                <a:lnTo>
                  <a:pt x="3384335" y="7699739"/>
                </a:lnTo>
                <a:lnTo>
                  <a:pt x="3380398" y="7708488"/>
                </a:lnTo>
                <a:lnTo>
                  <a:pt x="3378035" y="7718032"/>
                </a:lnTo>
                <a:lnTo>
                  <a:pt x="3375672" y="7726781"/>
                </a:lnTo>
                <a:lnTo>
                  <a:pt x="3374884" y="7734734"/>
                </a:lnTo>
                <a:lnTo>
                  <a:pt x="3374884" y="7741097"/>
                </a:lnTo>
                <a:lnTo>
                  <a:pt x="3376459" y="7749050"/>
                </a:lnTo>
                <a:lnTo>
                  <a:pt x="3378823" y="7754618"/>
                </a:lnTo>
                <a:lnTo>
                  <a:pt x="3381973" y="7760185"/>
                </a:lnTo>
                <a:lnTo>
                  <a:pt x="3386698" y="7765753"/>
                </a:lnTo>
                <a:lnTo>
                  <a:pt x="3392212" y="7770525"/>
                </a:lnTo>
                <a:lnTo>
                  <a:pt x="3399301" y="7773706"/>
                </a:lnTo>
                <a:lnTo>
                  <a:pt x="3407176" y="7776092"/>
                </a:lnTo>
                <a:lnTo>
                  <a:pt x="3415840" y="7778478"/>
                </a:lnTo>
                <a:lnTo>
                  <a:pt x="3424503" y="7779274"/>
                </a:lnTo>
                <a:lnTo>
                  <a:pt x="3433168" y="7779274"/>
                </a:lnTo>
                <a:lnTo>
                  <a:pt x="3441044" y="7779274"/>
                </a:lnTo>
                <a:lnTo>
                  <a:pt x="3446556" y="7778478"/>
                </a:lnTo>
                <a:lnTo>
                  <a:pt x="3452858" y="7777683"/>
                </a:lnTo>
                <a:lnTo>
                  <a:pt x="3456795" y="7775297"/>
                </a:lnTo>
                <a:lnTo>
                  <a:pt x="3459947" y="7772115"/>
                </a:lnTo>
                <a:lnTo>
                  <a:pt x="3463885" y="7768139"/>
                </a:lnTo>
                <a:lnTo>
                  <a:pt x="3464672" y="7764162"/>
                </a:lnTo>
                <a:lnTo>
                  <a:pt x="3465458" y="7758595"/>
                </a:lnTo>
                <a:lnTo>
                  <a:pt x="3465458" y="7751436"/>
                </a:lnTo>
                <a:lnTo>
                  <a:pt x="3463885" y="7745074"/>
                </a:lnTo>
                <a:lnTo>
                  <a:pt x="3462309" y="7735530"/>
                </a:lnTo>
                <a:lnTo>
                  <a:pt x="3454433" y="7715646"/>
                </a:lnTo>
                <a:lnTo>
                  <a:pt x="3444981" y="7689400"/>
                </a:lnTo>
                <a:lnTo>
                  <a:pt x="3437892" y="7673493"/>
                </a:lnTo>
                <a:lnTo>
                  <a:pt x="3432380" y="7662358"/>
                </a:lnTo>
                <a:lnTo>
                  <a:pt x="3430017" y="7657586"/>
                </a:lnTo>
                <a:lnTo>
                  <a:pt x="3427653" y="7654404"/>
                </a:lnTo>
                <a:lnTo>
                  <a:pt x="3426079" y="7653609"/>
                </a:lnTo>
                <a:lnTo>
                  <a:pt x="3423715" y="7652018"/>
                </a:lnTo>
                <a:close/>
                <a:moveTo>
                  <a:pt x="949852" y="7527149"/>
                </a:moveTo>
                <a:lnTo>
                  <a:pt x="956153" y="7527149"/>
                </a:lnTo>
                <a:lnTo>
                  <a:pt x="962453" y="7528740"/>
                </a:lnTo>
                <a:lnTo>
                  <a:pt x="968754" y="7531921"/>
                </a:lnTo>
                <a:lnTo>
                  <a:pt x="977418" y="7538284"/>
                </a:lnTo>
                <a:lnTo>
                  <a:pt x="984505" y="7545442"/>
                </a:lnTo>
                <a:lnTo>
                  <a:pt x="986868" y="7549419"/>
                </a:lnTo>
                <a:lnTo>
                  <a:pt x="988444" y="7554191"/>
                </a:lnTo>
                <a:lnTo>
                  <a:pt x="990020" y="7557372"/>
                </a:lnTo>
                <a:lnTo>
                  <a:pt x="990807" y="7562144"/>
                </a:lnTo>
                <a:lnTo>
                  <a:pt x="990020" y="7567712"/>
                </a:lnTo>
                <a:lnTo>
                  <a:pt x="988444" y="7572484"/>
                </a:lnTo>
                <a:lnTo>
                  <a:pt x="986868" y="7578051"/>
                </a:lnTo>
                <a:lnTo>
                  <a:pt x="984505" y="7581233"/>
                </a:lnTo>
                <a:lnTo>
                  <a:pt x="981356" y="7586005"/>
                </a:lnTo>
                <a:lnTo>
                  <a:pt x="976629" y="7589186"/>
                </a:lnTo>
                <a:lnTo>
                  <a:pt x="971904" y="7591572"/>
                </a:lnTo>
                <a:lnTo>
                  <a:pt x="967966" y="7593958"/>
                </a:lnTo>
                <a:lnTo>
                  <a:pt x="962453" y="7594753"/>
                </a:lnTo>
                <a:lnTo>
                  <a:pt x="957728" y="7596344"/>
                </a:lnTo>
                <a:lnTo>
                  <a:pt x="952214" y="7596344"/>
                </a:lnTo>
                <a:lnTo>
                  <a:pt x="946701" y="7596344"/>
                </a:lnTo>
                <a:lnTo>
                  <a:pt x="941187" y="7594753"/>
                </a:lnTo>
                <a:lnTo>
                  <a:pt x="936463" y="7592367"/>
                </a:lnTo>
                <a:lnTo>
                  <a:pt x="930948" y="7589186"/>
                </a:lnTo>
                <a:lnTo>
                  <a:pt x="926224" y="7586005"/>
                </a:lnTo>
                <a:lnTo>
                  <a:pt x="922285" y="7580437"/>
                </a:lnTo>
                <a:lnTo>
                  <a:pt x="919923" y="7574870"/>
                </a:lnTo>
                <a:lnTo>
                  <a:pt x="917560" y="7569302"/>
                </a:lnTo>
                <a:lnTo>
                  <a:pt x="917560" y="7562940"/>
                </a:lnTo>
                <a:lnTo>
                  <a:pt x="917560" y="7556577"/>
                </a:lnTo>
                <a:lnTo>
                  <a:pt x="918348" y="7551009"/>
                </a:lnTo>
                <a:lnTo>
                  <a:pt x="922285" y="7546237"/>
                </a:lnTo>
                <a:lnTo>
                  <a:pt x="925436" y="7540670"/>
                </a:lnTo>
                <a:lnTo>
                  <a:pt x="928587" y="7535898"/>
                </a:lnTo>
                <a:lnTo>
                  <a:pt x="933311" y="7532716"/>
                </a:lnTo>
                <a:lnTo>
                  <a:pt x="938825" y="7529535"/>
                </a:lnTo>
                <a:lnTo>
                  <a:pt x="944338" y="7528740"/>
                </a:lnTo>
                <a:close/>
                <a:moveTo>
                  <a:pt x="2441573" y="7386373"/>
                </a:moveTo>
                <a:lnTo>
                  <a:pt x="2448663" y="7386373"/>
                </a:lnTo>
                <a:lnTo>
                  <a:pt x="2454962" y="7386373"/>
                </a:lnTo>
                <a:lnTo>
                  <a:pt x="2461264" y="7387168"/>
                </a:lnTo>
                <a:lnTo>
                  <a:pt x="2467565" y="7391145"/>
                </a:lnTo>
                <a:lnTo>
                  <a:pt x="2473865" y="7395122"/>
                </a:lnTo>
                <a:lnTo>
                  <a:pt x="2480954" y="7400689"/>
                </a:lnTo>
                <a:lnTo>
                  <a:pt x="2486466" y="7407847"/>
                </a:lnTo>
                <a:lnTo>
                  <a:pt x="2490405" y="7414210"/>
                </a:lnTo>
                <a:lnTo>
                  <a:pt x="2493555" y="7422163"/>
                </a:lnTo>
                <a:lnTo>
                  <a:pt x="2495130" y="7429322"/>
                </a:lnTo>
                <a:lnTo>
                  <a:pt x="2495918" y="7435684"/>
                </a:lnTo>
                <a:lnTo>
                  <a:pt x="2495918" y="7443638"/>
                </a:lnTo>
                <a:lnTo>
                  <a:pt x="2493555" y="7450796"/>
                </a:lnTo>
                <a:lnTo>
                  <a:pt x="2491981" y="7457159"/>
                </a:lnTo>
                <a:lnTo>
                  <a:pt x="2488043" y="7462726"/>
                </a:lnTo>
                <a:lnTo>
                  <a:pt x="2484104" y="7469884"/>
                </a:lnTo>
                <a:lnTo>
                  <a:pt x="2478591" y="7474656"/>
                </a:lnTo>
                <a:lnTo>
                  <a:pt x="2471503" y="7478633"/>
                </a:lnTo>
                <a:lnTo>
                  <a:pt x="2463626" y="7483405"/>
                </a:lnTo>
                <a:lnTo>
                  <a:pt x="2455750" y="7486586"/>
                </a:lnTo>
                <a:lnTo>
                  <a:pt x="2447087" y="7488177"/>
                </a:lnTo>
                <a:lnTo>
                  <a:pt x="2436061" y="7489768"/>
                </a:lnTo>
                <a:lnTo>
                  <a:pt x="2425822" y="7489768"/>
                </a:lnTo>
                <a:lnTo>
                  <a:pt x="2419521" y="7488177"/>
                </a:lnTo>
                <a:lnTo>
                  <a:pt x="2412432" y="7485791"/>
                </a:lnTo>
                <a:lnTo>
                  <a:pt x="2408495" y="7481019"/>
                </a:lnTo>
                <a:lnTo>
                  <a:pt x="2404557" y="7475452"/>
                </a:lnTo>
                <a:lnTo>
                  <a:pt x="2402980" y="7467498"/>
                </a:lnTo>
                <a:lnTo>
                  <a:pt x="2402980" y="7458749"/>
                </a:lnTo>
                <a:lnTo>
                  <a:pt x="2402980" y="7448410"/>
                </a:lnTo>
                <a:lnTo>
                  <a:pt x="2403768" y="7438070"/>
                </a:lnTo>
                <a:lnTo>
                  <a:pt x="2406132" y="7429322"/>
                </a:lnTo>
                <a:lnTo>
                  <a:pt x="2408495" y="7421368"/>
                </a:lnTo>
                <a:lnTo>
                  <a:pt x="2411644" y="7413415"/>
                </a:lnTo>
                <a:lnTo>
                  <a:pt x="2416371" y="7407052"/>
                </a:lnTo>
                <a:lnTo>
                  <a:pt x="2420308" y="7400689"/>
                </a:lnTo>
                <a:lnTo>
                  <a:pt x="2425035" y="7395122"/>
                </a:lnTo>
                <a:lnTo>
                  <a:pt x="2430547" y="7391940"/>
                </a:lnTo>
                <a:lnTo>
                  <a:pt x="2436061" y="7388759"/>
                </a:lnTo>
                <a:close/>
                <a:moveTo>
                  <a:pt x="2477016" y="7177197"/>
                </a:moveTo>
                <a:lnTo>
                  <a:pt x="2481742" y="7177197"/>
                </a:lnTo>
                <a:lnTo>
                  <a:pt x="2486466" y="7178788"/>
                </a:lnTo>
                <a:lnTo>
                  <a:pt x="2489618" y="7182764"/>
                </a:lnTo>
                <a:lnTo>
                  <a:pt x="2491981" y="7188332"/>
                </a:lnTo>
                <a:lnTo>
                  <a:pt x="2493555" y="7193899"/>
                </a:lnTo>
                <a:lnTo>
                  <a:pt x="2493555" y="7200262"/>
                </a:lnTo>
                <a:lnTo>
                  <a:pt x="2495130" y="7208216"/>
                </a:lnTo>
                <a:lnTo>
                  <a:pt x="2493555" y="7217760"/>
                </a:lnTo>
                <a:lnTo>
                  <a:pt x="2492767" y="7226508"/>
                </a:lnTo>
                <a:lnTo>
                  <a:pt x="2490405" y="7235257"/>
                </a:lnTo>
                <a:lnTo>
                  <a:pt x="2487254" y="7245597"/>
                </a:lnTo>
                <a:lnTo>
                  <a:pt x="2484104" y="7255936"/>
                </a:lnTo>
                <a:lnTo>
                  <a:pt x="2479379" y="7264685"/>
                </a:lnTo>
                <a:lnTo>
                  <a:pt x="2474652" y="7275025"/>
                </a:lnTo>
                <a:lnTo>
                  <a:pt x="2468353" y="7283773"/>
                </a:lnTo>
                <a:lnTo>
                  <a:pt x="2460477" y="7296499"/>
                </a:lnTo>
                <a:lnTo>
                  <a:pt x="2452600" y="7305248"/>
                </a:lnTo>
                <a:lnTo>
                  <a:pt x="2447087" y="7310815"/>
                </a:lnTo>
                <a:lnTo>
                  <a:pt x="2442361" y="7313201"/>
                </a:lnTo>
                <a:lnTo>
                  <a:pt x="2441573" y="7312406"/>
                </a:lnTo>
                <a:lnTo>
                  <a:pt x="2439211" y="7310815"/>
                </a:lnTo>
                <a:lnTo>
                  <a:pt x="2436848" y="7308429"/>
                </a:lnTo>
                <a:lnTo>
                  <a:pt x="2436061" y="7306043"/>
                </a:lnTo>
                <a:lnTo>
                  <a:pt x="2431334" y="7297294"/>
                </a:lnTo>
                <a:lnTo>
                  <a:pt x="2427397" y="7286159"/>
                </a:lnTo>
                <a:lnTo>
                  <a:pt x="2423458" y="7278206"/>
                </a:lnTo>
                <a:lnTo>
                  <a:pt x="2422670" y="7270252"/>
                </a:lnTo>
                <a:lnTo>
                  <a:pt x="2421883" y="7262299"/>
                </a:lnTo>
                <a:lnTo>
                  <a:pt x="2421883" y="7254346"/>
                </a:lnTo>
                <a:lnTo>
                  <a:pt x="2421883" y="7245597"/>
                </a:lnTo>
                <a:lnTo>
                  <a:pt x="2423458" y="7237643"/>
                </a:lnTo>
                <a:lnTo>
                  <a:pt x="2425822" y="7229690"/>
                </a:lnTo>
                <a:lnTo>
                  <a:pt x="2428185" y="7221736"/>
                </a:lnTo>
                <a:lnTo>
                  <a:pt x="2431334" y="7215374"/>
                </a:lnTo>
                <a:lnTo>
                  <a:pt x="2436061" y="7207420"/>
                </a:lnTo>
                <a:lnTo>
                  <a:pt x="2440786" y="7200262"/>
                </a:lnTo>
                <a:lnTo>
                  <a:pt x="2446300" y="7194695"/>
                </a:lnTo>
                <a:lnTo>
                  <a:pt x="2451812" y="7189127"/>
                </a:lnTo>
                <a:lnTo>
                  <a:pt x="2458114" y="7184355"/>
                </a:lnTo>
                <a:lnTo>
                  <a:pt x="2465201" y="7181174"/>
                </a:lnTo>
                <a:lnTo>
                  <a:pt x="2471503" y="7177992"/>
                </a:lnTo>
                <a:close/>
                <a:moveTo>
                  <a:pt x="6311072" y="7032444"/>
                </a:moveTo>
                <a:lnTo>
                  <a:pt x="6300046" y="7034830"/>
                </a:lnTo>
                <a:lnTo>
                  <a:pt x="6289020" y="7038012"/>
                </a:lnTo>
                <a:lnTo>
                  <a:pt x="6283506" y="7040398"/>
                </a:lnTo>
                <a:lnTo>
                  <a:pt x="6280356" y="7043579"/>
                </a:lnTo>
                <a:lnTo>
                  <a:pt x="6277206" y="7045965"/>
                </a:lnTo>
                <a:lnTo>
                  <a:pt x="6273268" y="7049146"/>
                </a:lnTo>
                <a:lnTo>
                  <a:pt x="6270905" y="7055509"/>
                </a:lnTo>
                <a:lnTo>
                  <a:pt x="6270118" y="7059486"/>
                </a:lnTo>
                <a:lnTo>
                  <a:pt x="6270118" y="7065053"/>
                </a:lnTo>
                <a:lnTo>
                  <a:pt x="6270905" y="7070621"/>
                </a:lnTo>
                <a:lnTo>
                  <a:pt x="6273268" y="7076188"/>
                </a:lnTo>
                <a:lnTo>
                  <a:pt x="6275630" y="7082551"/>
                </a:lnTo>
                <a:lnTo>
                  <a:pt x="6278781" y="7088118"/>
                </a:lnTo>
                <a:lnTo>
                  <a:pt x="6282719" y="7092095"/>
                </a:lnTo>
                <a:lnTo>
                  <a:pt x="6286657" y="7096867"/>
                </a:lnTo>
                <a:lnTo>
                  <a:pt x="6291382" y="7100049"/>
                </a:lnTo>
                <a:lnTo>
                  <a:pt x="6296108" y="7103230"/>
                </a:lnTo>
                <a:lnTo>
                  <a:pt x="6300046" y="7105616"/>
                </a:lnTo>
                <a:lnTo>
                  <a:pt x="6304772" y="7107207"/>
                </a:lnTo>
                <a:lnTo>
                  <a:pt x="6310285" y="7107207"/>
                </a:lnTo>
                <a:lnTo>
                  <a:pt x="6315010" y="7105616"/>
                </a:lnTo>
                <a:lnTo>
                  <a:pt x="6318948" y="7103230"/>
                </a:lnTo>
                <a:lnTo>
                  <a:pt x="6324462" y="7100049"/>
                </a:lnTo>
                <a:lnTo>
                  <a:pt x="6329188" y="7094481"/>
                </a:lnTo>
                <a:lnTo>
                  <a:pt x="6333913" y="7089709"/>
                </a:lnTo>
                <a:lnTo>
                  <a:pt x="6335488" y="7084142"/>
                </a:lnTo>
                <a:lnTo>
                  <a:pt x="6337851" y="7078574"/>
                </a:lnTo>
                <a:lnTo>
                  <a:pt x="6339426" y="7072211"/>
                </a:lnTo>
                <a:lnTo>
                  <a:pt x="6340214" y="7066644"/>
                </a:lnTo>
                <a:lnTo>
                  <a:pt x="6339426" y="7061077"/>
                </a:lnTo>
                <a:lnTo>
                  <a:pt x="6339426" y="7055509"/>
                </a:lnTo>
                <a:lnTo>
                  <a:pt x="6337064" y="7049146"/>
                </a:lnTo>
                <a:lnTo>
                  <a:pt x="6334701" y="7045170"/>
                </a:lnTo>
                <a:lnTo>
                  <a:pt x="6331550" y="7040398"/>
                </a:lnTo>
                <a:lnTo>
                  <a:pt x="6326825" y="7038012"/>
                </a:lnTo>
                <a:lnTo>
                  <a:pt x="6322886" y="7034830"/>
                </a:lnTo>
                <a:lnTo>
                  <a:pt x="6318161" y="7034035"/>
                </a:lnTo>
                <a:close/>
                <a:moveTo>
                  <a:pt x="3001560" y="6889282"/>
                </a:moveTo>
                <a:lnTo>
                  <a:pt x="3006286" y="6889282"/>
                </a:lnTo>
                <a:lnTo>
                  <a:pt x="3011798" y="6889282"/>
                </a:lnTo>
                <a:lnTo>
                  <a:pt x="3017313" y="6891668"/>
                </a:lnTo>
                <a:lnTo>
                  <a:pt x="3025189" y="6898826"/>
                </a:lnTo>
                <a:lnTo>
                  <a:pt x="3033064" y="6906780"/>
                </a:lnTo>
                <a:lnTo>
                  <a:pt x="3034639" y="6910756"/>
                </a:lnTo>
                <a:lnTo>
                  <a:pt x="3037003" y="6915528"/>
                </a:lnTo>
                <a:lnTo>
                  <a:pt x="3038578" y="6918710"/>
                </a:lnTo>
                <a:lnTo>
                  <a:pt x="3039366" y="6923482"/>
                </a:lnTo>
                <a:lnTo>
                  <a:pt x="3038578" y="6927459"/>
                </a:lnTo>
                <a:lnTo>
                  <a:pt x="3037003" y="6932231"/>
                </a:lnTo>
                <a:lnTo>
                  <a:pt x="3036215" y="6937003"/>
                </a:lnTo>
                <a:lnTo>
                  <a:pt x="3033064" y="6940979"/>
                </a:lnTo>
                <a:lnTo>
                  <a:pt x="3029127" y="6945752"/>
                </a:lnTo>
                <a:lnTo>
                  <a:pt x="3025976" y="6948933"/>
                </a:lnTo>
                <a:lnTo>
                  <a:pt x="3021250" y="6951319"/>
                </a:lnTo>
                <a:lnTo>
                  <a:pt x="3017313" y="6954500"/>
                </a:lnTo>
                <a:lnTo>
                  <a:pt x="3012586" y="6956091"/>
                </a:lnTo>
                <a:lnTo>
                  <a:pt x="3007074" y="6956886"/>
                </a:lnTo>
                <a:lnTo>
                  <a:pt x="3002347" y="6958477"/>
                </a:lnTo>
                <a:lnTo>
                  <a:pt x="2996835" y="6958477"/>
                </a:lnTo>
                <a:lnTo>
                  <a:pt x="2992896" y="6958477"/>
                </a:lnTo>
                <a:lnTo>
                  <a:pt x="2988171" y="6956091"/>
                </a:lnTo>
                <a:lnTo>
                  <a:pt x="2983445" y="6953705"/>
                </a:lnTo>
                <a:lnTo>
                  <a:pt x="2980294" y="6951319"/>
                </a:lnTo>
                <a:lnTo>
                  <a:pt x="2976357" y="6947342"/>
                </a:lnTo>
                <a:lnTo>
                  <a:pt x="2973994" y="6940979"/>
                </a:lnTo>
                <a:lnTo>
                  <a:pt x="2972418" y="6935412"/>
                </a:lnTo>
                <a:lnTo>
                  <a:pt x="2971631" y="6929845"/>
                </a:lnTo>
                <a:lnTo>
                  <a:pt x="2972418" y="6924277"/>
                </a:lnTo>
                <a:lnTo>
                  <a:pt x="2973994" y="6917914"/>
                </a:lnTo>
                <a:lnTo>
                  <a:pt x="2976357" y="6912347"/>
                </a:lnTo>
                <a:lnTo>
                  <a:pt x="2979507" y="6906780"/>
                </a:lnTo>
                <a:lnTo>
                  <a:pt x="2982657" y="6902008"/>
                </a:lnTo>
                <a:lnTo>
                  <a:pt x="2987384" y="6897235"/>
                </a:lnTo>
                <a:lnTo>
                  <a:pt x="2991321" y="6894054"/>
                </a:lnTo>
                <a:lnTo>
                  <a:pt x="2996048" y="6891668"/>
                </a:lnTo>
                <a:close/>
                <a:moveTo>
                  <a:pt x="6265392" y="6626023"/>
                </a:moveTo>
                <a:lnTo>
                  <a:pt x="6261454" y="6626818"/>
                </a:lnTo>
                <a:lnTo>
                  <a:pt x="6258303" y="6628409"/>
                </a:lnTo>
                <a:lnTo>
                  <a:pt x="6255940" y="6630795"/>
                </a:lnTo>
                <a:lnTo>
                  <a:pt x="6248852" y="6637158"/>
                </a:lnTo>
                <a:lnTo>
                  <a:pt x="6242551" y="6645906"/>
                </a:lnTo>
                <a:lnTo>
                  <a:pt x="6235462" y="6656246"/>
                </a:lnTo>
                <a:lnTo>
                  <a:pt x="6231524" y="6667381"/>
                </a:lnTo>
                <a:lnTo>
                  <a:pt x="6226012" y="6680902"/>
                </a:lnTo>
                <a:lnTo>
                  <a:pt x="6221286" y="6694422"/>
                </a:lnTo>
                <a:lnTo>
                  <a:pt x="6218136" y="6710329"/>
                </a:lnTo>
                <a:lnTo>
                  <a:pt x="6214198" y="6726236"/>
                </a:lnTo>
                <a:lnTo>
                  <a:pt x="6211047" y="6742938"/>
                </a:lnTo>
                <a:lnTo>
                  <a:pt x="6208684" y="6759641"/>
                </a:lnTo>
                <a:lnTo>
                  <a:pt x="6207896" y="6777934"/>
                </a:lnTo>
                <a:lnTo>
                  <a:pt x="6207109" y="6794636"/>
                </a:lnTo>
                <a:lnTo>
                  <a:pt x="6207109" y="6812134"/>
                </a:lnTo>
                <a:lnTo>
                  <a:pt x="6207896" y="6827245"/>
                </a:lnTo>
                <a:lnTo>
                  <a:pt x="6208684" y="6842357"/>
                </a:lnTo>
                <a:lnTo>
                  <a:pt x="6211047" y="6855878"/>
                </a:lnTo>
                <a:lnTo>
                  <a:pt x="6213410" y="6867808"/>
                </a:lnTo>
                <a:lnTo>
                  <a:pt x="6216560" y="6879738"/>
                </a:lnTo>
                <a:lnTo>
                  <a:pt x="6223648" y="6894054"/>
                </a:lnTo>
                <a:lnTo>
                  <a:pt x="6227586" y="6904394"/>
                </a:lnTo>
                <a:lnTo>
                  <a:pt x="6229950" y="6907575"/>
                </a:lnTo>
                <a:lnTo>
                  <a:pt x="6232312" y="6909961"/>
                </a:lnTo>
                <a:lnTo>
                  <a:pt x="6234675" y="6910756"/>
                </a:lnTo>
                <a:lnTo>
                  <a:pt x="6237038" y="6909961"/>
                </a:lnTo>
                <a:lnTo>
                  <a:pt x="6239400" y="6907575"/>
                </a:lnTo>
                <a:lnTo>
                  <a:pt x="6242551" y="6905189"/>
                </a:lnTo>
                <a:lnTo>
                  <a:pt x="6244914" y="6900417"/>
                </a:lnTo>
                <a:lnTo>
                  <a:pt x="6248064" y="6894054"/>
                </a:lnTo>
                <a:lnTo>
                  <a:pt x="6254365" y="6878147"/>
                </a:lnTo>
                <a:lnTo>
                  <a:pt x="6264604" y="6855878"/>
                </a:lnTo>
                <a:lnTo>
                  <a:pt x="6270905" y="6840766"/>
                </a:lnTo>
                <a:lnTo>
                  <a:pt x="6277994" y="6826450"/>
                </a:lnTo>
                <a:lnTo>
                  <a:pt x="6286657" y="6812134"/>
                </a:lnTo>
                <a:lnTo>
                  <a:pt x="6296108" y="6798613"/>
                </a:lnTo>
                <a:lnTo>
                  <a:pt x="6305560" y="6785887"/>
                </a:lnTo>
                <a:lnTo>
                  <a:pt x="6315010" y="6774752"/>
                </a:lnTo>
                <a:lnTo>
                  <a:pt x="6324462" y="6766004"/>
                </a:lnTo>
                <a:lnTo>
                  <a:pt x="6332338" y="6758845"/>
                </a:lnTo>
                <a:lnTo>
                  <a:pt x="6342577" y="6753278"/>
                </a:lnTo>
                <a:lnTo>
                  <a:pt x="6350453" y="6747711"/>
                </a:lnTo>
                <a:lnTo>
                  <a:pt x="6356754" y="6742143"/>
                </a:lnTo>
                <a:lnTo>
                  <a:pt x="6362267" y="6734985"/>
                </a:lnTo>
                <a:lnTo>
                  <a:pt x="6366205" y="6731008"/>
                </a:lnTo>
                <a:lnTo>
                  <a:pt x="6367780" y="6725441"/>
                </a:lnTo>
                <a:lnTo>
                  <a:pt x="6370143" y="6719078"/>
                </a:lnTo>
                <a:lnTo>
                  <a:pt x="6370143" y="6713511"/>
                </a:lnTo>
                <a:lnTo>
                  <a:pt x="6367780" y="6707148"/>
                </a:lnTo>
                <a:lnTo>
                  <a:pt x="6364630" y="6701581"/>
                </a:lnTo>
                <a:lnTo>
                  <a:pt x="6361480" y="6694422"/>
                </a:lnTo>
                <a:lnTo>
                  <a:pt x="6355178" y="6688060"/>
                </a:lnTo>
                <a:lnTo>
                  <a:pt x="6339426" y="6672948"/>
                </a:lnTo>
                <a:lnTo>
                  <a:pt x="6318161" y="6655450"/>
                </a:lnTo>
                <a:lnTo>
                  <a:pt x="6301622" y="6644316"/>
                </a:lnTo>
                <a:lnTo>
                  <a:pt x="6288232" y="6634772"/>
                </a:lnTo>
                <a:lnTo>
                  <a:pt x="6277994" y="6629204"/>
                </a:lnTo>
                <a:lnTo>
                  <a:pt x="6269330" y="6626023"/>
                </a:lnTo>
                <a:close/>
                <a:moveTo>
                  <a:pt x="3613528" y="6621251"/>
                </a:moveTo>
                <a:lnTo>
                  <a:pt x="3620617" y="6621251"/>
                </a:lnTo>
                <a:lnTo>
                  <a:pt x="3626918" y="6623637"/>
                </a:lnTo>
                <a:lnTo>
                  <a:pt x="3631643" y="6626023"/>
                </a:lnTo>
                <a:lnTo>
                  <a:pt x="3636370" y="6628409"/>
                </a:lnTo>
                <a:lnTo>
                  <a:pt x="3639520" y="6631590"/>
                </a:lnTo>
                <a:lnTo>
                  <a:pt x="3642670" y="6634772"/>
                </a:lnTo>
                <a:lnTo>
                  <a:pt x="3648184" y="6642725"/>
                </a:lnTo>
                <a:lnTo>
                  <a:pt x="3653696" y="6653064"/>
                </a:lnTo>
                <a:lnTo>
                  <a:pt x="3658423" y="6664995"/>
                </a:lnTo>
                <a:lnTo>
                  <a:pt x="3660785" y="6677720"/>
                </a:lnTo>
                <a:lnTo>
                  <a:pt x="3663147" y="6690446"/>
                </a:lnTo>
                <a:lnTo>
                  <a:pt x="3663935" y="6703967"/>
                </a:lnTo>
                <a:lnTo>
                  <a:pt x="3663935" y="6717487"/>
                </a:lnTo>
                <a:lnTo>
                  <a:pt x="3663147" y="6731008"/>
                </a:lnTo>
                <a:lnTo>
                  <a:pt x="3660785" y="6742938"/>
                </a:lnTo>
                <a:lnTo>
                  <a:pt x="3657635" y="6754073"/>
                </a:lnTo>
                <a:lnTo>
                  <a:pt x="3652909" y="6764413"/>
                </a:lnTo>
                <a:lnTo>
                  <a:pt x="3647396" y="6773162"/>
                </a:lnTo>
                <a:lnTo>
                  <a:pt x="3644245" y="6777138"/>
                </a:lnTo>
                <a:lnTo>
                  <a:pt x="3640308" y="6780320"/>
                </a:lnTo>
                <a:lnTo>
                  <a:pt x="3636370" y="6783501"/>
                </a:lnTo>
                <a:lnTo>
                  <a:pt x="3633218" y="6785092"/>
                </a:lnTo>
                <a:lnTo>
                  <a:pt x="3626131" y="6786682"/>
                </a:lnTo>
                <a:lnTo>
                  <a:pt x="3619830" y="6786682"/>
                </a:lnTo>
                <a:lnTo>
                  <a:pt x="3612740" y="6786682"/>
                </a:lnTo>
                <a:lnTo>
                  <a:pt x="3604865" y="6785092"/>
                </a:lnTo>
                <a:lnTo>
                  <a:pt x="3598565" y="6781115"/>
                </a:lnTo>
                <a:lnTo>
                  <a:pt x="3590688" y="6777138"/>
                </a:lnTo>
                <a:lnTo>
                  <a:pt x="3583599" y="6772366"/>
                </a:lnTo>
                <a:lnTo>
                  <a:pt x="3577299" y="6766004"/>
                </a:lnTo>
                <a:lnTo>
                  <a:pt x="3570210" y="6759641"/>
                </a:lnTo>
                <a:lnTo>
                  <a:pt x="3564698" y="6752483"/>
                </a:lnTo>
                <a:lnTo>
                  <a:pt x="3559183" y="6745325"/>
                </a:lnTo>
                <a:lnTo>
                  <a:pt x="3555247" y="6737371"/>
                </a:lnTo>
                <a:lnTo>
                  <a:pt x="3550520" y="6728622"/>
                </a:lnTo>
                <a:lnTo>
                  <a:pt x="3548157" y="6720669"/>
                </a:lnTo>
                <a:lnTo>
                  <a:pt x="3545795" y="6711920"/>
                </a:lnTo>
                <a:lnTo>
                  <a:pt x="3545008" y="6703967"/>
                </a:lnTo>
                <a:lnTo>
                  <a:pt x="3545795" y="6696013"/>
                </a:lnTo>
                <a:lnTo>
                  <a:pt x="3547371" y="6686469"/>
                </a:lnTo>
                <a:lnTo>
                  <a:pt x="3548945" y="6678516"/>
                </a:lnTo>
                <a:lnTo>
                  <a:pt x="3552884" y="6669767"/>
                </a:lnTo>
                <a:lnTo>
                  <a:pt x="3556822" y="6663404"/>
                </a:lnTo>
                <a:lnTo>
                  <a:pt x="3561546" y="6655450"/>
                </a:lnTo>
                <a:lnTo>
                  <a:pt x="3567060" y="6648292"/>
                </a:lnTo>
                <a:lnTo>
                  <a:pt x="3572573" y="6641930"/>
                </a:lnTo>
                <a:lnTo>
                  <a:pt x="3579661" y="6636362"/>
                </a:lnTo>
                <a:lnTo>
                  <a:pt x="3585963" y="6631590"/>
                </a:lnTo>
                <a:lnTo>
                  <a:pt x="3593051" y="6626818"/>
                </a:lnTo>
                <a:lnTo>
                  <a:pt x="3600927" y="6624432"/>
                </a:lnTo>
                <a:lnTo>
                  <a:pt x="3607228" y="6622841"/>
                </a:lnTo>
                <a:close/>
                <a:moveTo>
                  <a:pt x="6361480" y="5708989"/>
                </a:moveTo>
                <a:lnTo>
                  <a:pt x="6358329" y="5709785"/>
                </a:lnTo>
                <a:lnTo>
                  <a:pt x="6353604" y="5712171"/>
                </a:lnTo>
                <a:lnTo>
                  <a:pt x="6348878" y="5715352"/>
                </a:lnTo>
                <a:lnTo>
                  <a:pt x="6343364" y="5720124"/>
                </a:lnTo>
                <a:lnTo>
                  <a:pt x="6335488" y="5728078"/>
                </a:lnTo>
                <a:lnTo>
                  <a:pt x="6328400" y="5736827"/>
                </a:lnTo>
                <a:lnTo>
                  <a:pt x="6318948" y="5749552"/>
                </a:lnTo>
                <a:lnTo>
                  <a:pt x="6310285" y="5763073"/>
                </a:lnTo>
                <a:lnTo>
                  <a:pt x="6300046" y="5776594"/>
                </a:lnTo>
                <a:lnTo>
                  <a:pt x="6291382" y="5792501"/>
                </a:lnTo>
                <a:lnTo>
                  <a:pt x="6283506" y="5807612"/>
                </a:lnTo>
                <a:lnTo>
                  <a:pt x="6275630" y="5822724"/>
                </a:lnTo>
                <a:lnTo>
                  <a:pt x="6267754" y="5838631"/>
                </a:lnTo>
                <a:lnTo>
                  <a:pt x="6258303" y="5853742"/>
                </a:lnTo>
                <a:lnTo>
                  <a:pt x="6248064" y="5869649"/>
                </a:lnTo>
                <a:lnTo>
                  <a:pt x="6237038" y="5885556"/>
                </a:lnTo>
                <a:lnTo>
                  <a:pt x="6224436" y="5900668"/>
                </a:lnTo>
                <a:lnTo>
                  <a:pt x="6212622" y="5914984"/>
                </a:lnTo>
                <a:lnTo>
                  <a:pt x="6199233" y="5929300"/>
                </a:lnTo>
                <a:lnTo>
                  <a:pt x="6185844" y="5942821"/>
                </a:lnTo>
                <a:lnTo>
                  <a:pt x="6172454" y="5956342"/>
                </a:lnTo>
                <a:lnTo>
                  <a:pt x="6159065" y="5968272"/>
                </a:lnTo>
                <a:lnTo>
                  <a:pt x="6146464" y="5977816"/>
                </a:lnTo>
                <a:lnTo>
                  <a:pt x="6134650" y="5987360"/>
                </a:lnTo>
                <a:lnTo>
                  <a:pt x="6122048" y="5995314"/>
                </a:lnTo>
                <a:lnTo>
                  <a:pt x="6111021" y="5999291"/>
                </a:lnTo>
                <a:lnTo>
                  <a:pt x="6100782" y="6002472"/>
                </a:lnTo>
                <a:lnTo>
                  <a:pt x="6092906" y="6004858"/>
                </a:lnTo>
                <a:lnTo>
                  <a:pt x="6086606" y="6004063"/>
                </a:lnTo>
                <a:lnTo>
                  <a:pt x="6079517" y="6001677"/>
                </a:lnTo>
                <a:lnTo>
                  <a:pt x="6071641" y="5996905"/>
                </a:lnTo>
                <a:lnTo>
                  <a:pt x="6065340" y="5992928"/>
                </a:lnTo>
                <a:lnTo>
                  <a:pt x="6057464" y="5985770"/>
                </a:lnTo>
                <a:lnTo>
                  <a:pt x="6049588" y="5979407"/>
                </a:lnTo>
                <a:lnTo>
                  <a:pt x="6041712" y="5971453"/>
                </a:lnTo>
                <a:lnTo>
                  <a:pt x="6035411" y="5963500"/>
                </a:lnTo>
                <a:lnTo>
                  <a:pt x="6005482" y="5920551"/>
                </a:lnTo>
                <a:lnTo>
                  <a:pt x="5981066" y="5977021"/>
                </a:lnTo>
                <a:lnTo>
                  <a:pt x="5973978" y="5992928"/>
                </a:lnTo>
                <a:lnTo>
                  <a:pt x="5969252" y="6006449"/>
                </a:lnTo>
                <a:lnTo>
                  <a:pt x="5967677" y="6015993"/>
                </a:lnTo>
                <a:lnTo>
                  <a:pt x="5966102" y="6023946"/>
                </a:lnTo>
                <a:lnTo>
                  <a:pt x="5967677" y="6031104"/>
                </a:lnTo>
                <a:lnTo>
                  <a:pt x="5970828" y="6035876"/>
                </a:lnTo>
                <a:lnTo>
                  <a:pt x="5975554" y="6039058"/>
                </a:lnTo>
                <a:lnTo>
                  <a:pt x="5981854" y="6042239"/>
                </a:lnTo>
                <a:lnTo>
                  <a:pt x="5996031" y="6047807"/>
                </a:lnTo>
                <a:lnTo>
                  <a:pt x="6009420" y="6054965"/>
                </a:lnTo>
                <a:lnTo>
                  <a:pt x="6020446" y="6062918"/>
                </a:lnTo>
                <a:lnTo>
                  <a:pt x="6032261" y="6071667"/>
                </a:lnTo>
                <a:lnTo>
                  <a:pt x="6040924" y="6082802"/>
                </a:lnTo>
                <a:lnTo>
                  <a:pt x="6048800" y="6093937"/>
                </a:lnTo>
                <a:lnTo>
                  <a:pt x="6054314" y="6106662"/>
                </a:lnTo>
                <a:lnTo>
                  <a:pt x="6059040" y="6118592"/>
                </a:lnTo>
                <a:lnTo>
                  <a:pt x="6062190" y="6133704"/>
                </a:lnTo>
                <a:lnTo>
                  <a:pt x="6064552" y="6148020"/>
                </a:lnTo>
                <a:lnTo>
                  <a:pt x="6064552" y="6163132"/>
                </a:lnTo>
                <a:lnTo>
                  <a:pt x="6062190" y="6178243"/>
                </a:lnTo>
                <a:lnTo>
                  <a:pt x="6059040" y="6194150"/>
                </a:lnTo>
                <a:lnTo>
                  <a:pt x="6054314" y="6211648"/>
                </a:lnTo>
                <a:lnTo>
                  <a:pt x="6047226" y="6226759"/>
                </a:lnTo>
                <a:lnTo>
                  <a:pt x="6039349" y="6244257"/>
                </a:lnTo>
                <a:lnTo>
                  <a:pt x="6032261" y="6257778"/>
                </a:lnTo>
                <a:lnTo>
                  <a:pt x="6022022" y="6276866"/>
                </a:lnTo>
                <a:lnTo>
                  <a:pt x="6009420" y="6301522"/>
                </a:lnTo>
                <a:lnTo>
                  <a:pt x="5996031" y="6329359"/>
                </a:lnTo>
                <a:lnTo>
                  <a:pt x="5981066" y="6361173"/>
                </a:lnTo>
                <a:lnTo>
                  <a:pt x="5965314" y="6394577"/>
                </a:lnTo>
                <a:lnTo>
                  <a:pt x="5948774" y="6429572"/>
                </a:lnTo>
                <a:lnTo>
                  <a:pt x="5931447" y="6464568"/>
                </a:lnTo>
                <a:lnTo>
                  <a:pt x="5908607" y="6513084"/>
                </a:lnTo>
                <a:lnTo>
                  <a:pt x="5888129" y="6552851"/>
                </a:lnTo>
                <a:lnTo>
                  <a:pt x="5878678" y="6569553"/>
                </a:lnTo>
                <a:lnTo>
                  <a:pt x="5869226" y="6583869"/>
                </a:lnTo>
                <a:lnTo>
                  <a:pt x="5860563" y="6597390"/>
                </a:lnTo>
                <a:lnTo>
                  <a:pt x="5852687" y="6610116"/>
                </a:lnTo>
                <a:lnTo>
                  <a:pt x="5844023" y="6621251"/>
                </a:lnTo>
                <a:lnTo>
                  <a:pt x="5834572" y="6630795"/>
                </a:lnTo>
                <a:lnTo>
                  <a:pt x="5827483" y="6639544"/>
                </a:lnTo>
                <a:lnTo>
                  <a:pt x="5818033" y="6647497"/>
                </a:lnTo>
                <a:lnTo>
                  <a:pt x="5807794" y="6653860"/>
                </a:lnTo>
                <a:lnTo>
                  <a:pt x="5799130" y="6661018"/>
                </a:lnTo>
                <a:lnTo>
                  <a:pt x="5788891" y="6667381"/>
                </a:lnTo>
                <a:lnTo>
                  <a:pt x="5777864" y="6672948"/>
                </a:lnTo>
                <a:lnTo>
                  <a:pt x="5760537" y="6683288"/>
                </a:lnTo>
                <a:lnTo>
                  <a:pt x="5744785" y="6693627"/>
                </a:lnTo>
                <a:lnTo>
                  <a:pt x="5732183" y="6702376"/>
                </a:lnTo>
                <a:lnTo>
                  <a:pt x="5722732" y="6712715"/>
                </a:lnTo>
                <a:lnTo>
                  <a:pt x="5714856" y="6723055"/>
                </a:lnTo>
                <a:lnTo>
                  <a:pt x="5710131" y="6732599"/>
                </a:lnTo>
                <a:lnTo>
                  <a:pt x="5707768" y="6738962"/>
                </a:lnTo>
                <a:lnTo>
                  <a:pt x="5706980" y="6744529"/>
                </a:lnTo>
                <a:lnTo>
                  <a:pt x="5705405" y="6750097"/>
                </a:lnTo>
                <a:lnTo>
                  <a:pt x="5705405" y="6755664"/>
                </a:lnTo>
                <a:lnTo>
                  <a:pt x="5705405" y="6764413"/>
                </a:lnTo>
                <a:lnTo>
                  <a:pt x="5703830" y="6775548"/>
                </a:lnTo>
                <a:lnTo>
                  <a:pt x="5701467" y="6786682"/>
                </a:lnTo>
                <a:lnTo>
                  <a:pt x="5698316" y="6799408"/>
                </a:lnTo>
                <a:lnTo>
                  <a:pt x="5693591" y="6812134"/>
                </a:lnTo>
                <a:lnTo>
                  <a:pt x="5688077" y="6823268"/>
                </a:lnTo>
                <a:lnTo>
                  <a:pt x="5682565" y="6834403"/>
                </a:lnTo>
                <a:lnTo>
                  <a:pt x="5677051" y="6844743"/>
                </a:lnTo>
                <a:lnTo>
                  <a:pt x="5671538" y="6854287"/>
                </a:lnTo>
                <a:lnTo>
                  <a:pt x="5666025" y="6864626"/>
                </a:lnTo>
                <a:lnTo>
                  <a:pt x="5661299" y="6874966"/>
                </a:lnTo>
                <a:lnTo>
                  <a:pt x="5658936" y="6885305"/>
                </a:lnTo>
                <a:lnTo>
                  <a:pt x="5656573" y="6894849"/>
                </a:lnTo>
                <a:lnTo>
                  <a:pt x="5655786" y="6904394"/>
                </a:lnTo>
                <a:lnTo>
                  <a:pt x="5655786" y="6912347"/>
                </a:lnTo>
                <a:lnTo>
                  <a:pt x="5658149" y="6918710"/>
                </a:lnTo>
                <a:lnTo>
                  <a:pt x="5662087" y="6926663"/>
                </a:lnTo>
                <a:lnTo>
                  <a:pt x="5666812" y="6933821"/>
                </a:lnTo>
                <a:lnTo>
                  <a:pt x="5673113" y="6939389"/>
                </a:lnTo>
                <a:lnTo>
                  <a:pt x="5680201" y="6942570"/>
                </a:lnTo>
                <a:lnTo>
                  <a:pt x="5686503" y="6944956"/>
                </a:lnTo>
                <a:lnTo>
                  <a:pt x="5695954" y="6945752"/>
                </a:lnTo>
                <a:lnTo>
                  <a:pt x="5704617" y="6944956"/>
                </a:lnTo>
                <a:lnTo>
                  <a:pt x="5713281" y="6942570"/>
                </a:lnTo>
                <a:lnTo>
                  <a:pt x="5723520" y="6939389"/>
                </a:lnTo>
                <a:lnTo>
                  <a:pt x="5734547" y="6934617"/>
                </a:lnTo>
                <a:lnTo>
                  <a:pt x="5745573" y="6927459"/>
                </a:lnTo>
                <a:lnTo>
                  <a:pt x="5756599" y="6920301"/>
                </a:lnTo>
                <a:lnTo>
                  <a:pt x="5769201" y="6910756"/>
                </a:lnTo>
                <a:lnTo>
                  <a:pt x="5781802" y="6899622"/>
                </a:lnTo>
                <a:lnTo>
                  <a:pt x="5793617" y="6888487"/>
                </a:lnTo>
                <a:lnTo>
                  <a:pt x="5807006" y="6874966"/>
                </a:lnTo>
                <a:lnTo>
                  <a:pt x="5820396" y="6860650"/>
                </a:lnTo>
                <a:lnTo>
                  <a:pt x="5832997" y="6847924"/>
                </a:lnTo>
                <a:lnTo>
                  <a:pt x="5844811" y="6836789"/>
                </a:lnTo>
                <a:lnTo>
                  <a:pt x="5855838" y="6827245"/>
                </a:lnTo>
                <a:lnTo>
                  <a:pt x="5866864" y="6820087"/>
                </a:lnTo>
                <a:lnTo>
                  <a:pt x="5877103" y="6813724"/>
                </a:lnTo>
                <a:lnTo>
                  <a:pt x="5885766" y="6809748"/>
                </a:lnTo>
                <a:lnTo>
                  <a:pt x="5896005" y="6807361"/>
                </a:lnTo>
                <a:lnTo>
                  <a:pt x="5904669" y="6806566"/>
                </a:lnTo>
                <a:lnTo>
                  <a:pt x="5914908" y="6807361"/>
                </a:lnTo>
                <a:lnTo>
                  <a:pt x="5923571" y="6809748"/>
                </a:lnTo>
                <a:lnTo>
                  <a:pt x="5933810" y="6813724"/>
                </a:lnTo>
                <a:lnTo>
                  <a:pt x="5944049" y="6820087"/>
                </a:lnTo>
                <a:lnTo>
                  <a:pt x="5954288" y="6826450"/>
                </a:lnTo>
                <a:lnTo>
                  <a:pt x="5965314" y="6834403"/>
                </a:lnTo>
                <a:lnTo>
                  <a:pt x="5976341" y="6844743"/>
                </a:lnTo>
                <a:lnTo>
                  <a:pt x="6022810" y="6886896"/>
                </a:lnTo>
                <a:lnTo>
                  <a:pt x="6022022" y="6843152"/>
                </a:lnTo>
                <a:lnTo>
                  <a:pt x="6022022" y="6834403"/>
                </a:lnTo>
                <a:lnTo>
                  <a:pt x="6024384" y="6825654"/>
                </a:lnTo>
                <a:lnTo>
                  <a:pt x="6026748" y="6815315"/>
                </a:lnTo>
                <a:lnTo>
                  <a:pt x="6030686" y="6802589"/>
                </a:lnTo>
                <a:lnTo>
                  <a:pt x="6035411" y="6791455"/>
                </a:lnTo>
                <a:lnTo>
                  <a:pt x="6040924" y="6779524"/>
                </a:lnTo>
                <a:lnTo>
                  <a:pt x="6047226" y="6766004"/>
                </a:lnTo>
                <a:lnTo>
                  <a:pt x="6055102" y="6752483"/>
                </a:lnTo>
                <a:lnTo>
                  <a:pt x="6071641" y="6723055"/>
                </a:lnTo>
                <a:lnTo>
                  <a:pt x="6092906" y="6694422"/>
                </a:lnTo>
                <a:lnTo>
                  <a:pt x="6115747" y="6664995"/>
                </a:lnTo>
                <a:lnTo>
                  <a:pt x="6140162" y="6637158"/>
                </a:lnTo>
                <a:lnTo>
                  <a:pt x="6146464" y="6628409"/>
                </a:lnTo>
                <a:lnTo>
                  <a:pt x="6153552" y="6617274"/>
                </a:lnTo>
                <a:lnTo>
                  <a:pt x="6161428" y="6603753"/>
                </a:lnTo>
                <a:lnTo>
                  <a:pt x="6167728" y="6588641"/>
                </a:lnTo>
                <a:lnTo>
                  <a:pt x="6174817" y="6571939"/>
                </a:lnTo>
                <a:lnTo>
                  <a:pt x="6181118" y="6555237"/>
                </a:lnTo>
                <a:lnTo>
                  <a:pt x="6186631" y="6537739"/>
                </a:lnTo>
                <a:lnTo>
                  <a:pt x="6191357" y="6522628"/>
                </a:lnTo>
                <a:lnTo>
                  <a:pt x="6200808" y="6486042"/>
                </a:lnTo>
                <a:lnTo>
                  <a:pt x="6213410" y="6448661"/>
                </a:lnTo>
                <a:lnTo>
                  <a:pt x="6226012" y="6414461"/>
                </a:lnTo>
                <a:lnTo>
                  <a:pt x="6239400" y="6385828"/>
                </a:lnTo>
                <a:lnTo>
                  <a:pt x="6244914" y="6372308"/>
                </a:lnTo>
                <a:lnTo>
                  <a:pt x="6250427" y="6358787"/>
                </a:lnTo>
                <a:lnTo>
                  <a:pt x="6254365" y="6345266"/>
                </a:lnTo>
                <a:lnTo>
                  <a:pt x="6258303" y="6333336"/>
                </a:lnTo>
                <a:lnTo>
                  <a:pt x="6261454" y="6320610"/>
                </a:lnTo>
                <a:lnTo>
                  <a:pt x="6263816" y="6307885"/>
                </a:lnTo>
                <a:lnTo>
                  <a:pt x="6264604" y="6298340"/>
                </a:lnTo>
                <a:lnTo>
                  <a:pt x="6264604" y="6286410"/>
                </a:lnTo>
                <a:lnTo>
                  <a:pt x="6263816" y="6276866"/>
                </a:lnTo>
                <a:lnTo>
                  <a:pt x="6262241" y="6267322"/>
                </a:lnTo>
                <a:lnTo>
                  <a:pt x="6259878" y="6259368"/>
                </a:lnTo>
                <a:lnTo>
                  <a:pt x="6256728" y="6252210"/>
                </a:lnTo>
                <a:lnTo>
                  <a:pt x="6252002" y="6245848"/>
                </a:lnTo>
                <a:lnTo>
                  <a:pt x="6248064" y="6240280"/>
                </a:lnTo>
                <a:lnTo>
                  <a:pt x="6240976" y="6236303"/>
                </a:lnTo>
                <a:lnTo>
                  <a:pt x="6235462" y="6232327"/>
                </a:lnTo>
                <a:lnTo>
                  <a:pt x="6229162" y="6230736"/>
                </a:lnTo>
                <a:lnTo>
                  <a:pt x="6224436" y="6226759"/>
                </a:lnTo>
                <a:lnTo>
                  <a:pt x="6219710" y="6225169"/>
                </a:lnTo>
                <a:lnTo>
                  <a:pt x="6215772" y="6220397"/>
                </a:lnTo>
                <a:lnTo>
                  <a:pt x="6212622" y="6217215"/>
                </a:lnTo>
                <a:lnTo>
                  <a:pt x="6210260" y="6212443"/>
                </a:lnTo>
                <a:lnTo>
                  <a:pt x="6207896" y="6207671"/>
                </a:lnTo>
                <a:lnTo>
                  <a:pt x="6205534" y="6203694"/>
                </a:lnTo>
                <a:lnTo>
                  <a:pt x="6204746" y="6198127"/>
                </a:lnTo>
                <a:lnTo>
                  <a:pt x="6204746" y="6191764"/>
                </a:lnTo>
                <a:lnTo>
                  <a:pt x="6204746" y="6186197"/>
                </a:lnTo>
                <a:lnTo>
                  <a:pt x="6205534" y="6179834"/>
                </a:lnTo>
                <a:lnTo>
                  <a:pt x="6207896" y="6167108"/>
                </a:lnTo>
                <a:lnTo>
                  <a:pt x="6213410" y="6153588"/>
                </a:lnTo>
                <a:lnTo>
                  <a:pt x="6219710" y="6139271"/>
                </a:lnTo>
                <a:lnTo>
                  <a:pt x="6229950" y="6124160"/>
                </a:lnTo>
                <a:lnTo>
                  <a:pt x="6240188" y="6109844"/>
                </a:lnTo>
                <a:lnTo>
                  <a:pt x="6253578" y="6093937"/>
                </a:lnTo>
                <a:lnTo>
                  <a:pt x="6267754" y="6078030"/>
                </a:lnTo>
                <a:lnTo>
                  <a:pt x="6284294" y="6062918"/>
                </a:lnTo>
                <a:lnTo>
                  <a:pt x="6303196" y="6047011"/>
                </a:lnTo>
                <a:lnTo>
                  <a:pt x="6323674" y="6031104"/>
                </a:lnTo>
                <a:lnTo>
                  <a:pt x="6329975" y="6025537"/>
                </a:lnTo>
                <a:lnTo>
                  <a:pt x="6335488" y="6020765"/>
                </a:lnTo>
                <a:lnTo>
                  <a:pt x="6341789" y="6015197"/>
                </a:lnTo>
                <a:lnTo>
                  <a:pt x="6345728" y="6008835"/>
                </a:lnTo>
                <a:lnTo>
                  <a:pt x="6350453" y="6001677"/>
                </a:lnTo>
                <a:lnTo>
                  <a:pt x="6353604" y="5995314"/>
                </a:lnTo>
                <a:lnTo>
                  <a:pt x="6356754" y="5985770"/>
                </a:lnTo>
                <a:lnTo>
                  <a:pt x="6360692" y="5977021"/>
                </a:lnTo>
                <a:lnTo>
                  <a:pt x="6364630" y="5954751"/>
                </a:lnTo>
                <a:lnTo>
                  <a:pt x="6367780" y="5926119"/>
                </a:lnTo>
                <a:lnTo>
                  <a:pt x="6370143" y="5890328"/>
                </a:lnTo>
                <a:lnTo>
                  <a:pt x="6371718" y="5844994"/>
                </a:lnTo>
                <a:lnTo>
                  <a:pt x="6372506" y="5798068"/>
                </a:lnTo>
                <a:lnTo>
                  <a:pt x="6374081" y="5761482"/>
                </a:lnTo>
                <a:lnTo>
                  <a:pt x="6372506" y="5736031"/>
                </a:lnTo>
                <a:lnTo>
                  <a:pt x="6370143" y="5718534"/>
                </a:lnTo>
                <a:lnTo>
                  <a:pt x="6369356" y="5714557"/>
                </a:lnTo>
                <a:lnTo>
                  <a:pt x="6366992" y="5711376"/>
                </a:lnTo>
                <a:lnTo>
                  <a:pt x="6363842" y="5708989"/>
                </a:lnTo>
                <a:close/>
                <a:moveTo>
                  <a:pt x="5651061" y="5404372"/>
                </a:moveTo>
                <a:lnTo>
                  <a:pt x="5662087" y="5404372"/>
                </a:lnTo>
                <a:lnTo>
                  <a:pt x="5672326" y="5405962"/>
                </a:lnTo>
                <a:lnTo>
                  <a:pt x="5679414" y="5407553"/>
                </a:lnTo>
                <a:lnTo>
                  <a:pt x="5683352" y="5411530"/>
                </a:lnTo>
                <a:lnTo>
                  <a:pt x="5688077" y="5414711"/>
                </a:lnTo>
                <a:lnTo>
                  <a:pt x="5691228" y="5419483"/>
                </a:lnTo>
                <a:lnTo>
                  <a:pt x="5693591" y="5425051"/>
                </a:lnTo>
                <a:lnTo>
                  <a:pt x="5695954" y="5431413"/>
                </a:lnTo>
                <a:lnTo>
                  <a:pt x="5698316" y="5436981"/>
                </a:lnTo>
                <a:lnTo>
                  <a:pt x="5699104" y="5444139"/>
                </a:lnTo>
                <a:lnTo>
                  <a:pt x="5699892" y="5452092"/>
                </a:lnTo>
                <a:lnTo>
                  <a:pt x="5699892" y="5467999"/>
                </a:lnTo>
                <a:lnTo>
                  <a:pt x="5699104" y="5484702"/>
                </a:lnTo>
                <a:lnTo>
                  <a:pt x="5696741" y="5502199"/>
                </a:lnTo>
                <a:lnTo>
                  <a:pt x="5692016" y="5522083"/>
                </a:lnTo>
                <a:lnTo>
                  <a:pt x="5686503" y="5539580"/>
                </a:lnTo>
                <a:lnTo>
                  <a:pt x="5679414" y="5556283"/>
                </a:lnTo>
                <a:lnTo>
                  <a:pt x="5671538" y="5573780"/>
                </a:lnTo>
                <a:lnTo>
                  <a:pt x="5662087" y="5589687"/>
                </a:lnTo>
                <a:lnTo>
                  <a:pt x="5652635" y="5603209"/>
                </a:lnTo>
                <a:lnTo>
                  <a:pt x="5642396" y="5614343"/>
                </a:lnTo>
                <a:lnTo>
                  <a:pt x="5636884" y="5618320"/>
                </a:lnTo>
                <a:lnTo>
                  <a:pt x="5629795" y="5623092"/>
                </a:lnTo>
                <a:lnTo>
                  <a:pt x="5624282" y="5626274"/>
                </a:lnTo>
                <a:lnTo>
                  <a:pt x="5618768" y="5628660"/>
                </a:lnTo>
                <a:lnTo>
                  <a:pt x="5613255" y="5630250"/>
                </a:lnTo>
                <a:lnTo>
                  <a:pt x="5607742" y="5631046"/>
                </a:lnTo>
                <a:lnTo>
                  <a:pt x="5601442" y="5631046"/>
                </a:lnTo>
                <a:lnTo>
                  <a:pt x="5595928" y="5631046"/>
                </a:lnTo>
                <a:lnTo>
                  <a:pt x="5582539" y="5627864"/>
                </a:lnTo>
                <a:lnTo>
                  <a:pt x="5569149" y="5622297"/>
                </a:lnTo>
                <a:lnTo>
                  <a:pt x="5555760" y="5615139"/>
                </a:lnTo>
                <a:lnTo>
                  <a:pt x="5542371" y="5606390"/>
                </a:lnTo>
                <a:lnTo>
                  <a:pt x="5529769" y="5596050"/>
                </a:lnTo>
                <a:lnTo>
                  <a:pt x="5517955" y="5585710"/>
                </a:lnTo>
                <a:lnTo>
                  <a:pt x="5506141" y="5573780"/>
                </a:lnTo>
                <a:lnTo>
                  <a:pt x="5497478" y="5561055"/>
                </a:lnTo>
                <a:lnTo>
                  <a:pt x="5488814" y="5547534"/>
                </a:lnTo>
                <a:lnTo>
                  <a:pt x="5481725" y="5535604"/>
                </a:lnTo>
                <a:lnTo>
                  <a:pt x="5477787" y="5522083"/>
                </a:lnTo>
                <a:lnTo>
                  <a:pt x="5476212" y="5510153"/>
                </a:lnTo>
                <a:lnTo>
                  <a:pt x="5475424" y="5504585"/>
                </a:lnTo>
                <a:lnTo>
                  <a:pt x="5476212" y="5499018"/>
                </a:lnTo>
                <a:lnTo>
                  <a:pt x="5477787" y="5493450"/>
                </a:lnTo>
                <a:lnTo>
                  <a:pt x="5479362" y="5487883"/>
                </a:lnTo>
                <a:lnTo>
                  <a:pt x="5485663" y="5481520"/>
                </a:lnTo>
                <a:lnTo>
                  <a:pt x="5492752" y="5473567"/>
                </a:lnTo>
                <a:lnTo>
                  <a:pt x="5502990" y="5464023"/>
                </a:lnTo>
                <a:lnTo>
                  <a:pt x="5515592" y="5456069"/>
                </a:lnTo>
                <a:lnTo>
                  <a:pt x="5528982" y="5448116"/>
                </a:lnTo>
                <a:lnTo>
                  <a:pt x="5543159" y="5440958"/>
                </a:lnTo>
                <a:lnTo>
                  <a:pt x="5558910" y="5433004"/>
                </a:lnTo>
                <a:lnTo>
                  <a:pt x="5575450" y="5425846"/>
                </a:lnTo>
                <a:lnTo>
                  <a:pt x="5591203" y="5420279"/>
                </a:lnTo>
                <a:lnTo>
                  <a:pt x="5607742" y="5414711"/>
                </a:lnTo>
                <a:lnTo>
                  <a:pt x="5623494" y="5409939"/>
                </a:lnTo>
                <a:lnTo>
                  <a:pt x="5637671" y="5406758"/>
                </a:lnTo>
                <a:close/>
                <a:moveTo>
                  <a:pt x="4811474" y="5245303"/>
                </a:moveTo>
                <a:lnTo>
                  <a:pt x="4823289" y="5245303"/>
                </a:lnTo>
                <a:lnTo>
                  <a:pt x="4835102" y="5245303"/>
                </a:lnTo>
                <a:lnTo>
                  <a:pt x="4847704" y="5247689"/>
                </a:lnTo>
                <a:lnTo>
                  <a:pt x="4858731" y="5250075"/>
                </a:lnTo>
                <a:lnTo>
                  <a:pt x="4870544" y="5254847"/>
                </a:lnTo>
                <a:lnTo>
                  <a:pt x="4908350" y="5271549"/>
                </a:lnTo>
                <a:lnTo>
                  <a:pt x="4942217" y="5288251"/>
                </a:lnTo>
                <a:lnTo>
                  <a:pt x="4972145" y="5303363"/>
                </a:lnTo>
                <a:lnTo>
                  <a:pt x="4998924" y="5319270"/>
                </a:lnTo>
                <a:lnTo>
                  <a:pt x="5020977" y="5332791"/>
                </a:lnTo>
                <a:lnTo>
                  <a:pt x="5039092" y="5347107"/>
                </a:lnTo>
                <a:lnTo>
                  <a:pt x="5054844" y="5360628"/>
                </a:lnTo>
                <a:lnTo>
                  <a:pt x="5065870" y="5373353"/>
                </a:lnTo>
                <a:lnTo>
                  <a:pt x="5072171" y="5380511"/>
                </a:lnTo>
                <a:lnTo>
                  <a:pt x="5080047" y="5388465"/>
                </a:lnTo>
                <a:lnTo>
                  <a:pt x="5090286" y="5394032"/>
                </a:lnTo>
                <a:lnTo>
                  <a:pt x="5101312" y="5400395"/>
                </a:lnTo>
                <a:lnTo>
                  <a:pt x="5113126" y="5403576"/>
                </a:lnTo>
                <a:lnTo>
                  <a:pt x="5126516" y="5406758"/>
                </a:lnTo>
                <a:lnTo>
                  <a:pt x="5139905" y="5409144"/>
                </a:lnTo>
                <a:lnTo>
                  <a:pt x="5154869" y="5409144"/>
                </a:lnTo>
                <a:lnTo>
                  <a:pt x="5171409" y="5409939"/>
                </a:lnTo>
                <a:lnTo>
                  <a:pt x="5187162" y="5409939"/>
                </a:lnTo>
                <a:lnTo>
                  <a:pt x="5201338" y="5412325"/>
                </a:lnTo>
                <a:lnTo>
                  <a:pt x="5215515" y="5414711"/>
                </a:lnTo>
                <a:lnTo>
                  <a:pt x="5228117" y="5417097"/>
                </a:lnTo>
                <a:lnTo>
                  <a:pt x="5240718" y="5420279"/>
                </a:lnTo>
                <a:lnTo>
                  <a:pt x="5251745" y="5425051"/>
                </a:lnTo>
                <a:lnTo>
                  <a:pt x="5262771" y="5429027"/>
                </a:lnTo>
                <a:lnTo>
                  <a:pt x="5273798" y="5434595"/>
                </a:lnTo>
                <a:lnTo>
                  <a:pt x="5282461" y="5442548"/>
                </a:lnTo>
                <a:lnTo>
                  <a:pt x="5292700" y="5450502"/>
                </a:lnTo>
                <a:lnTo>
                  <a:pt x="5302939" y="5458455"/>
                </a:lnTo>
                <a:lnTo>
                  <a:pt x="5311603" y="5468795"/>
                </a:lnTo>
                <a:lnTo>
                  <a:pt x="5320267" y="5479930"/>
                </a:lnTo>
                <a:lnTo>
                  <a:pt x="5329718" y="5492655"/>
                </a:lnTo>
                <a:lnTo>
                  <a:pt x="5339169" y="5504585"/>
                </a:lnTo>
                <a:lnTo>
                  <a:pt x="5351771" y="5523674"/>
                </a:lnTo>
                <a:lnTo>
                  <a:pt x="5362010" y="5542762"/>
                </a:lnTo>
                <a:lnTo>
                  <a:pt x="5370673" y="5561055"/>
                </a:lnTo>
                <a:lnTo>
                  <a:pt x="5376974" y="5579348"/>
                </a:lnTo>
                <a:lnTo>
                  <a:pt x="5383275" y="5596845"/>
                </a:lnTo>
                <a:lnTo>
                  <a:pt x="5386425" y="5614343"/>
                </a:lnTo>
                <a:lnTo>
                  <a:pt x="5387213" y="5631046"/>
                </a:lnTo>
                <a:lnTo>
                  <a:pt x="5387213" y="5647748"/>
                </a:lnTo>
                <a:lnTo>
                  <a:pt x="5384850" y="5664450"/>
                </a:lnTo>
                <a:lnTo>
                  <a:pt x="5381699" y="5680357"/>
                </a:lnTo>
                <a:lnTo>
                  <a:pt x="5376186" y="5697855"/>
                </a:lnTo>
                <a:lnTo>
                  <a:pt x="5368311" y="5712966"/>
                </a:lnTo>
                <a:lnTo>
                  <a:pt x="5359647" y="5728873"/>
                </a:lnTo>
                <a:lnTo>
                  <a:pt x="5348620" y="5744780"/>
                </a:lnTo>
                <a:lnTo>
                  <a:pt x="5335231" y="5760687"/>
                </a:lnTo>
                <a:lnTo>
                  <a:pt x="5320267" y="5775003"/>
                </a:lnTo>
                <a:lnTo>
                  <a:pt x="5306877" y="5788524"/>
                </a:lnTo>
                <a:lnTo>
                  <a:pt x="5295063" y="5799659"/>
                </a:lnTo>
                <a:lnTo>
                  <a:pt x="5282461" y="5809998"/>
                </a:lnTo>
                <a:lnTo>
                  <a:pt x="5271435" y="5817952"/>
                </a:lnTo>
                <a:lnTo>
                  <a:pt x="5260409" y="5823519"/>
                </a:lnTo>
                <a:lnTo>
                  <a:pt x="5249382" y="5829087"/>
                </a:lnTo>
                <a:lnTo>
                  <a:pt x="5238355" y="5831473"/>
                </a:lnTo>
                <a:lnTo>
                  <a:pt x="5228117" y="5833859"/>
                </a:lnTo>
                <a:lnTo>
                  <a:pt x="5215515" y="5833859"/>
                </a:lnTo>
                <a:lnTo>
                  <a:pt x="5204489" y="5831473"/>
                </a:lnTo>
                <a:lnTo>
                  <a:pt x="5192674" y="5828291"/>
                </a:lnTo>
                <a:lnTo>
                  <a:pt x="5179286" y="5823519"/>
                </a:lnTo>
                <a:lnTo>
                  <a:pt x="5165896" y="5817952"/>
                </a:lnTo>
                <a:lnTo>
                  <a:pt x="5150144" y="5809998"/>
                </a:lnTo>
                <a:lnTo>
                  <a:pt x="5134392" y="5801250"/>
                </a:lnTo>
                <a:lnTo>
                  <a:pt x="5117065" y="5790115"/>
                </a:lnTo>
                <a:lnTo>
                  <a:pt x="5103676" y="5782957"/>
                </a:lnTo>
                <a:lnTo>
                  <a:pt x="5087923" y="5776594"/>
                </a:lnTo>
                <a:lnTo>
                  <a:pt x="5069808" y="5771822"/>
                </a:lnTo>
                <a:lnTo>
                  <a:pt x="5048543" y="5767050"/>
                </a:lnTo>
                <a:lnTo>
                  <a:pt x="5026490" y="5763868"/>
                </a:lnTo>
                <a:lnTo>
                  <a:pt x="5003649" y="5761482"/>
                </a:lnTo>
                <a:lnTo>
                  <a:pt x="4976871" y="5760687"/>
                </a:lnTo>
                <a:lnTo>
                  <a:pt x="4950093" y="5760687"/>
                </a:lnTo>
                <a:lnTo>
                  <a:pt x="4831952" y="5763073"/>
                </a:lnTo>
                <a:lnTo>
                  <a:pt x="4824864" y="5693083"/>
                </a:lnTo>
                <a:lnTo>
                  <a:pt x="4821713" y="5677176"/>
                </a:lnTo>
                <a:lnTo>
                  <a:pt x="4816988" y="5657292"/>
                </a:lnTo>
                <a:lnTo>
                  <a:pt x="4809899" y="5634227"/>
                </a:lnTo>
                <a:lnTo>
                  <a:pt x="4800448" y="5608776"/>
                </a:lnTo>
                <a:lnTo>
                  <a:pt x="4790996" y="5582529"/>
                </a:lnTo>
                <a:lnTo>
                  <a:pt x="4778395" y="5555487"/>
                </a:lnTo>
                <a:lnTo>
                  <a:pt x="4765793" y="5528446"/>
                </a:lnTo>
                <a:lnTo>
                  <a:pt x="4752404" y="5503790"/>
                </a:lnTo>
                <a:lnTo>
                  <a:pt x="4733502" y="5467999"/>
                </a:lnTo>
                <a:lnTo>
                  <a:pt x="4719325" y="5438572"/>
                </a:lnTo>
                <a:lnTo>
                  <a:pt x="4713811" y="5425846"/>
                </a:lnTo>
                <a:lnTo>
                  <a:pt x="4709086" y="5414711"/>
                </a:lnTo>
                <a:lnTo>
                  <a:pt x="4705935" y="5403576"/>
                </a:lnTo>
                <a:lnTo>
                  <a:pt x="4702785" y="5394032"/>
                </a:lnTo>
                <a:lnTo>
                  <a:pt x="4700422" y="5385283"/>
                </a:lnTo>
                <a:lnTo>
                  <a:pt x="4700422" y="5377330"/>
                </a:lnTo>
                <a:lnTo>
                  <a:pt x="4699634" y="5369376"/>
                </a:lnTo>
                <a:lnTo>
                  <a:pt x="4700422" y="5361423"/>
                </a:lnTo>
                <a:lnTo>
                  <a:pt x="4703572" y="5347107"/>
                </a:lnTo>
                <a:lnTo>
                  <a:pt x="4710661" y="5330405"/>
                </a:lnTo>
                <a:lnTo>
                  <a:pt x="4716174" y="5317679"/>
                </a:lnTo>
                <a:lnTo>
                  <a:pt x="4722475" y="5305749"/>
                </a:lnTo>
                <a:lnTo>
                  <a:pt x="4730351" y="5293819"/>
                </a:lnTo>
                <a:lnTo>
                  <a:pt x="4739802" y="5285070"/>
                </a:lnTo>
                <a:lnTo>
                  <a:pt x="4748466" y="5276321"/>
                </a:lnTo>
                <a:lnTo>
                  <a:pt x="4757129" y="5268368"/>
                </a:lnTo>
                <a:lnTo>
                  <a:pt x="4767368" y="5261210"/>
                </a:lnTo>
                <a:lnTo>
                  <a:pt x="4778395" y="5255642"/>
                </a:lnTo>
                <a:lnTo>
                  <a:pt x="4788633" y="5251665"/>
                </a:lnTo>
                <a:lnTo>
                  <a:pt x="4800448" y="5247689"/>
                </a:lnTo>
                <a:close/>
                <a:moveTo>
                  <a:pt x="5707768" y="4403033"/>
                </a:moveTo>
                <a:lnTo>
                  <a:pt x="5720370" y="4403828"/>
                </a:lnTo>
                <a:lnTo>
                  <a:pt x="5732183" y="4405418"/>
                </a:lnTo>
                <a:lnTo>
                  <a:pt x="5742422" y="4407804"/>
                </a:lnTo>
                <a:lnTo>
                  <a:pt x="5751086" y="4409395"/>
                </a:lnTo>
                <a:lnTo>
                  <a:pt x="5758962" y="4413371"/>
                </a:lnTo>
                <a:lnTo>
                  <a:pt x="5764475" y="4416553"/>
                </a:lnTo>
                <a:lnTo>
                  <a:pt x="5768414" y="4422120"/>
                </a:lnTo>
                <a:lnTo>
                  <a:pt x="5769989" y="4430869"/>
                </a:lnTo>
                <a:lnTo>
                  <a:pt x="5771564" y="4444390"/>
                </a:lnTo>
                <a:lnTo>
                  <a:pt x="5772352" y="4460297"/>
                </a:lnTo>
                <a:lnTo>
                  <a:pt x="5771564" y="4498473"/>
                </a:lnTo>
                <a:lnTo>
                  <a:pt x="5769201" y="4543808"/>
                </a:lnTo>
                <a:lnTo>
                  <a:pt x="5764475" y="4592324"/>
                </a:lnTo>
                <a:lnTo>
                  <a:pt x="5758174" y="4639249"/>
                </a:lnTo>
                <a:lnTo>
                  <a:pt x="5753449" y="4662314"/>
                </a:lnTo>
                <a:lnTo>
                  <a:pt x="5750298" y="4683789"/>
                </a:lnTo>
                <a:lnTo>
                  <a:pt x="5744785" y="4702877"/>
                </a:lnTo>
                <a:lnTo>
                  <a:pt x="5740059" y="4718785"/>
                </a:lnTo>
                <a:lnTo>
                  <a:pt x="5736121" y="4732305"/>
                </a:lnTo>
                <a:lnTo>
                  <a:pt x="5729033" y="4744235"/>
                </a:lnTo>
                <a:lnTo>
                  <a:pt x="5722732" y="4756961"/>
                </a:lnTo>
                <a:lnTo>
                  <a:pt x="5713281" y="4770481"/>
                </a:lnTo>
                <a:lnTo>
                  <a:pt x="5704617" y="4781616"/>
                </a:lnTo>
                <a:lnTo>
                  <a:pt x="5695954" y="4792751"/>
                </a:lnTo>
                <a:lnTo>
                  <a:pt x="5685715" y="4801500"/>
                </a:lnTo>
                <a:lnTo>
                  <a:pt x="5677051" y="4808658"/>
                </a:lnTo>
                <a:lnTo>
                  <a:pt x="5666812" y="4817407"/>
                </a:lnTo>
                <a:lnTo>
                  <a:pt x="5656573" y="4828542"/>
                </a:lnTo>
                <a:lnTo>
                  <a:pt x="5645547" y="4842063"/>
                </a:lnTo>
                <a:lnTo>
                  <a:pt x="5634521" y="4859560"/>
                </a:lnTo>
                <a:lnTo>
                  <a:pt x="5624282" y="4877058"/>
                </a:lnTo>
                <a:lnTo>
                  <a:pt x="5614830" y="4896147"/>
                </a:lnTo>
                <a:lnTo>
                  <a:pt x="5606954" y="4916825"/>
                </a:lnTo>
                <a:lnTo>
                  <a:pt x="5599079" y="4935913"/>
                </a:lnTo>
                <a:lnTo>
                  <a:pt x="5591203" y="4959775"/>
                </a:lnTo>
                <a:lnTo>
                  <a:pt x="5582539" y="4979657"/>
                </a:lnTo>
                <a:lnTo>
                  <a:pt x="5574663" y="4998746"/>
                </a:lnTo>
                <a:lnTo>
                  <a:pt x="5566786" y="5016243"/>
                </a:lnTo>
                <a:lnTo>
                  <a:pt x="5558910" y="5031355"/>
                </a:lnTo>
                <a:lnTo>
                  <a:pt x="5551034" y="5044876"/>
                </a:lnTo>
                <a:lnTo>
                  <a:pt x="5543159" y="5056806"/>
                </a:lnTo>
                <a:lnTo>
                  <a:pt x="5534495" y="5067941"/>
                </a:lnTo>
                <a:lnTo>
                  <a:pt x="5526619" y="5076689"/>
                </a:lnTo>
                <a:lnTo>
                  <a:pt x="5516380" y="5083848"/>
                </a:lnTo>
                <a:lnTo>
                  <a:pt x="5507717" y="5090210"/>
                </a:lnTo>
                <a:lnTo>
                  <a:pt x="5497478" y="5094982"/>
                </a:lnTo>
                <a:lnTo>
                  <a:pt x="5486451" y="5098959"/>
                </a:lnTo>
                <a:lnTo>
                  <a:pt x="5475424" y="5101345"/>
                </a:lnTo>
                <a:lnTo>
                  <a:pt x="5464398" y="5103731"/>
                </a:lnTo>
                <a:lnTo>
                  <a:pt x="5451009" y="5103731"/>
                </a:lnTo>
                <a:lnTo>
                  <a:pt x="5435257" y="5104526"/>
                </a:lnTo>
                <a:lnTo>
                  <a:pt x="5422655" y="5106117"/>
                </a:lnTo>
                <a:lnTo>
                  <a:pt x="5413204" y="5108503"/>
                </a:lnTo>
                <a:lnTo>
                  <a:pt x="5407691" y="5111685"/>
                </a:lnTo>
                <a:lnTo>
                  <a:pt x="5405328" y="5114071"/>
                </a:lnTo>
                <a:lnTo>
                  <a:pt x="5403753" y="5116457"/>
                </a:lnTo>
                <a:lnTo>
                  <a:pt x="5402965" y="5119638"/>
                </a:lnTo>
                <a:lnTo>
                  <a:pt x="5402965" y="5122024"/>
                </a:lnTo>
                <a:lnTo>
                  <a:pt x="5405328" y="5129978"/>
                </a:lnTo>
                <a:lnTo>
                  <a:pt x="5408478" y="5139522"/>
                </a:lnTo>
                <a:lnTo>
                  <a:pt x="5413992" y="5153043"/>
                </a:lnTo>
                <a:lnTo>
                  <a:pt x="5419504" y="5166563"/>
                </a:lnTo>
                <a:lnTo>
                  <a:pt x="5424231" y="5180084"/>
                </a:lnTo>
                <a:lnTo>
                  <a:pt x="5427380" y="5192810"/>
                </a:lnTo>
                <a:lnTo>
                  <a:pt x="5430531" y="5204740"/>
                </a:lnTo>
                <a:lnTo>
                  <a:pt x="5432894" y="5217466"/>
                </a:lnTo>
                <a:lnTo>
                  <a:pt x="5434469" y="5228600"/>
                </a:lnTo>
                <a:lnTo>
                  <a:pt x="5434469" y="5238940"/>
                </a:lnTo>
                <a:lnTo>
                  <a:pt x="5434469" y="5250075"/>
                </a:lnTo>
                <a:lnTo>
                  <a:pt x="5432894" y="5258823"/>
                </a:lnTo>
                <a:lnTo>
                  <a:pt x="5430531" y="5268368"/>
                </a:lnTo>
                <a:lnTo>
                  <a:pt x="5428168" y="5277116"/>
                </a:lnTo>
                <a:lnTo>
                  <a:pt x="5425018" y="5285070"/>
                </a:lnTo>
                <a:lnTo>
                  <a:pt x="5421080" y="5292228"/>
                </a:lnTo>
                <a:lnTo>
                  <a:pt x="5416355" y="5298591"/>
                </a:lnTo>
                <a:lnTo>
                  <a:pt x="5410841" y="5304158"/>
                </a:lnTo>
                <a:lnTo>
                  <a:pt x="5400602" y="5312112"/>
                </a:lnTo>
                <a:lnTo>
                  <a:pt x="5391938" y="5317679"/>
                </a:lnTo>
                <a:lnTo>
                  <a:pt x="5388788" y="5319270"/>
                </a:lnTo>
                <a:lnTo>
                  <a:pt x="5384062" y="5320065"/>
                </a:lnTo>
                <a:lnTo>
                  <a:pt x="5380912" y="5320065"/>
                </a:lnTo>
                <a:lnTo>
                  <a:pt x="5376974" y="5320065"/>
                </a:lnTo>
                <a:lnTo>
                  <a:pt x="5373036" y="5319270"/>
                </a:lnTo>
                <a:lnTo>
                  <a:pt x="5369885" y="5316884"/>
                </a:lnTo>
                <a:lnTo>
                  <a:pt x="5365160" y="5314498"/>
                </a:lnTo>
                <a:lnTo>
                  <a:pt x="5360435" y="5309726"/>
                </a:lnTo>
                <a:lnTo>
                  <a:pt x="5351771" y="5300977"/>
                </a:lnTo>
                <a:lnTo>
                  <a:pt x="5339169" y="5287456"/>
                </a:lnTo>
                <a:lnTo>
                  <a:pt x="5332080" y="5277116"/>
                </a:lnTo>
                <a:lnTo>
                  <a:pt x="5324992" y="5265186"/>
                </a:lnTo>
                <a:lnTo>
                  <a:pt x="5319479" y="5252461"/>
                </a:lnTo>
                <a:lnTo>
                  <a:pt x="5313965" y="5238940"/>
                </a:lnTo>
                <a:lnTo>
                  <a:pt x="5309240" y="5225419"/>
                </a:lnTo>
                <a:lnTo>
                  <a:pt x="5306090" y="5212693"/>
                </a:lnTo>
                <a:lnTo>
                  <a:pt x="5305302" y="5200763"/>
                </a:lnTo>
                <a:lnTo>
                  <a:pt x="5305302" y="5188038"/>
                </a:lnTo>
                <a:lnTo>
                  <a:pt x="5303727" y="5176903"/>
                </a:lnTo>
                <a:lnTo>
                  <a:pt x="5301364" y="5163382"/>
                </a:lnTo>
                <a:lnTo>
                  <a:pt x="5298214" y="5149066"/>
                </a:lnTo>
                <a:lnTo>
                  <a:pt x="5292700" y="5133954"/>
                </a:lnTo>
                <a:lnTo>
                  <a:pt x="5287187" y="5118047"/>
                </a:lnTo>
                <a:lnTo>
                  <a:pt x="5279311" y="5103731"/>
                </a:lnTo>
                <a:lnTo>
                  <a:pt x="5271435" y="5089415"/>
                </a:lnTo>
                <a:lnTo>
                  <a:pt x="5262771" y="5076689"/>
                </a:lnTo>
                <a:lnTo>
                  <a:pt x="5217090" y="5017038"/>
                </a:lnTo>
                <a:lnTo>
                  <a:pt x="5265134" y="4917620"/>
                </a:lnTo>
                <a:lnTo>
                  <a:pt x="5279311" y="4888193"/>
                </a:lnTo>
                <a:lnTo>
                  <a:pt x="5289550" y="4863538"/>
                </a:lnTo>
                <a:lnTo>
                  <a:pt x="5293488" y="4852402"/>
                </a:lnTo>
                <a:lnTo>
                  <a:pt x="5297426" y="4842063"/>
                </a:lnTo>
                <a:lnTo>
                  <a:pt x="5299789" y="4833314"/>
                </a:lnTo>
                <a:lnTo>
                  <a:pt x="5300576" y="4824565"/>
                </a:lnTo>
                <a:lnTo>
                  <a:pt x="5301364" y="4816612"/>
                </a:lnTo>
                <a:lnTo>
                  <a:pt x="5301364" y="4808658"/>
                </a:lnTo>
                <a:lnTo>
                  <a:pt x="5301364" y="4800705"/>
                </a:lnTo>
                <a:lnTo>
                  <a:pt x="5300576" y="4792751"/>
                </a:lnTo>
                <a:lnTo>
                  <a:pt x="5295063" y="4774458"/>
                </a:lnTo>
                <a:lnTo>
                  <a:pt x="5287975" y="4755370"/>
                </a:lnTo>
                <a:lnTo>
                  <a:pt x="5281674" y="4737872"/>
                </a:lnTo>
                <a:lnTo>
                  <a:pt x="5276160" y="4721965"/>
                </a:lnTo>
                <a:lnTo>
                  <a:pt x="5274586" y="4714808"/>
                </a:lnTo>
                <a:lnTo>
                  <a:pt x="5273798" y="4708444"/>
                </a:lnTo>
                <a:lnTo>
                  <a:pt x="5273798" y="4702877"/>
                </a:lnTo>
                <a:lnTo>
                  <a:pt x="5273798" y="4697311"/>
                </a:lnTo>
                <a:lnTo>
                  <a:pt x="5274586" y="4691742"/>
                </a:lnTo>
                <a:lnTo>
                  <a:pt x="5276160" y="4685379"/>
                </a:lnTo>
                <a:lnTo>
                  <a:pt x="5278523" y="4679812"/>
                </a:lnTo>
                <a:lnTo>
                  <a:pt x="5281674" y="4674245"/>
                </a:lnTo>
                <a:lnTo>
                  <a:pt x="5287975" y="4663110"/>
                </a:lnTo>
                <a:lnTo>
                  <a:pt x="5298214" y="4651180"/>
                </a:lnTo>
                <a:lnTo>
                  <a:pt x="5306877" y="4641635"/>
                </a:lnTo>
                <a:lnTo>
                  <a:pt x="5316329" y="4632888"/>
                </a:lnTo>
                <a:lnTo>
                  <a:pt x="5324204" y="4625729"/>
                </a:lnTo>
                <a:lnTo>
                  <a:pt x="5332080" y="4620161"/>
                </a:lnTo>
                <a:lnTo>
                  <a:pt x="5339169" y="4616184"/>
                </a:lnTo>
                <a:lnTo>
                  <a:pt x="5347045" y="4613798"/>
                </a:lnTo>
                <a:lnTo>
                  <a:pt x="5354134" y="4611412"/>
                </a:lnTo>
                <a:lnTo>
                  <a:pt x="5362010" y="4611412"/>
                </a:lnTo>
                <a:lnTo>
                  <a:pt x="5368311" y="4612208"/>
                </a:lnTo>
                <a:lnTo>
                  <a:pt x="5376186" y="4614594"/>
                </a:lnTo>
                <a:lnTo>
                  <a:pt x="5383275" y="4619366"/>
                </a:lnTo>
                <a:lnTo>
                  <a:pt x="5390363" y="4624138"/>
                </a:lnTo>
                <a:lnTo>
                  <a:pt x="5397452" y="4630501"/>
                </a:lnTo>
                <a:lnTo>
                  <a:pt x="5403753" y="4638454"/>
                </a:lnTo>
                <a:lnTo>
                  <a:pt x="5411628" y="4647203"/>
                </a:lnTo>
                <a:lnTo>
                  <a:pt x="5419504" y="4657542"/>
                </a:lnTo>
                <a:lnTo>
                  <a:pt x="5426593" y="4667882"/>
                </a:lnTo>
                <a:lnTo>
                  <a:pt x="5434469" y="4676631"/>
                </a:lnTo>
                <a:lnTo>
                  <a:pt x="5441558" y="4684584"/>
                </a:lnTo>
                <a:lnTo>
                  <a:pt x="5449434" y="4692538"/>
                </a:lnTo>
                <a:lnTo>
                  <a:pt x="5457309" y="4698106"/>
                </a:lnTo>
                <a:lnTo>
                  <a:pt x="5464398" y="4702877"/>
                </a:lnTo>
                <a:lnTo>
                  <a:pt x="5470699" y="4705263"/>
                </a:lnTo>
                <a:lnTo>
                  <a:pt x="5476212" y="4706058"/>
                </a:lnTo>
                <a:lnTo>
                  <a:pt x="5480938" y="4705263"/>
                </a:lnTo>
                <a:lnTo>
                  <a:pt x="5485663" y="4701286"/>
                </a:lnTo>
                <a:lnTo>
                  <a:pt x="5491177" y="4695719"/>
                </a:lnTo>
                <a:lnTo>
                  <a:pt x="5496690" y="4689356"/>
                </a:lnTo>
                <a:lnTo>
                  <a:pt x="5502990" y="4679812"/>
                </a:lnTo>
                <a:lnTo>
                  <a:pt x="5508504" y="4670268"/>
                </a:lnTo>
                <a:lnTo>
                  <a:pt x="5515592" y="4657542"/>
                </a:lnTo>
                <a:lnTo>
                  <a:pt x="5521893" y="4644021"/>
                </a:lnTo>
                <a:lnTo>
                  <a:pt x="5535283" y="4613798"/>
                </a:lnTo>
                <a:lnTo>
                  <a:pt x="5548672" y="4579599"/>
                </a:lnTo>
                <a:lnTo>
                  <a:pt x="5561273" y="4543808"/>
                </a:lnTo>
                <a:lnTo>
                  <a:pt x="5572300" y="4505632"/>
                </a:lnTo>
                <a:lnTo>
                  <a:pt x="5578601" y="4484157"/>
                </a:lnTo>
                <a:lnTo>
                  <a:pt x="5586477" y="4462683"/>
                </a:lnTo>
                <a:lnTo>
                  <a:pt x="5595928" y="4443594"/>
                </a:lnTo>
                <a:lnTo>
                  <a:pt x="5604591" y="4430074"/>
                </a:lnTo>
                <a:lnTo>
                  <a:pt x="5608529" y="4425302"/>
                </a:lnTo>
                <a:lnTo>
                  <a:pt x="5615618" y="4421325"/>
                </a:lnTo>
                <a:lnTo>
                  <a:pt x="5624282" y="4416553"/>
                </a:lnTo>
                <a:lnTo>
                  <a:pt x="5634521" y="4413371"/>
                </a:lnTo>
                <a:lnTo>
                  <a:pt x="5645547" y="4409395"/>
                </a:lnTo>
                <a:lnTo>
                  <a:pt x="5658149" y="4407804"/>
                </a:lnTo>
                <a:lnTo>
                  <a:pt x="5669963" y="4406213"/>
                </a:lnTo>
                <a:lnTo>
                  <a:pt x="5683352" y="4403828"/>
                </a:lnTo>
                <a:lnTo>
                  <a:pt x="5695954" y="4403828"/>
                </a:lnTo>
                <a:close/>
                <a:moveTo>
                  <a:pt x="6542628" y="2739169"/>
                </a:moveTo>
                <a:lnTo>
                  <a:pt x="6550504" y="2739169"/>
                </a:lnTo>
                <a:lnTo>
                  <a:pt x="6554442" y="2739169"/>
                </a:lnTo>
                <a:lnTo>
                  <a:pt x="6556018" y="2739965"/>
                </a:lnTo>
                <a:lnTo>
                  <a:pt x="6558380" y="2742351"/>
                </a:lnTo>
                <a:lnTo>
                  <a:pt x="6560743" y="2743146"/>
                </a:lnTo>
                <a:lnTo>
                  <a:pt x="6563106" y="2748714"/>
                </a:lnTo>
                <a:lnTo>
                  <a:pt x="6563894" y="2756667"/>
                </a:lnTo>
                <a:lnTo>
                  <a:pt x="6565469" y="2767006"/>
                </a:lnTo>
                <a:lnTo>
                  <a:pt x="6563894" y="2779732"/>
                </a:lnTo>
                <a:lnTo>
                  <a:pt x="6561531" y="2788481"/>
                </a:lnTo>
                <a:lnTo>
                  <a:pt x="6559956" y="2797230"/>
                </a:lnTo>
                <a:lnTo>
                  <a:pt x="6555230" y="2805183"/>
                </a:lnTo>
                <a:lnTo>
                  <a:pt x="6550504" y="2812341"/>
                </a:lnTo>
                <a:lnTo>
                  <a:pt x="6546566" y="2817909"/>
                </a:lnTo>
                <a:lnTo>
                  <a:pt x="6541053" y="2821886"/>
                </a:lnTo>
                <a:lnTo>
                  <a:pt x="6534752" y="2825862"/>
                </a:lnTo>
                <a:lnTo>
                  <a:pt x="6528452" y="2826658"/>
                </a:lnTo>
                <a:lnTo>
                  <a:pt x="6520576" y="2825862"/>
                </a:lnTo>
                <a:lnTo>
                  <a:pt x="6515062" y="2823476"/>
                </a:lnTo>
                <a:lnTo>
                  <a:pt x="6509549" y="2820295"/>
                </a:lnTo>
                <a:lnTo>
                  <a:pt x="6504824" y="2813932"/>
                </a:lnTo>
                <a:lnTo>
                  <a:pt x="6501673" y="2808364"/>
                </a:lnTo>
                <a:lnTo>
                  <a:pt x="6500886" y="2802002"/>
                </a:lnTo>
                <a:lnTo>
                  <a:pt x="6498522" y="2794844"/>
                </a:lnTo>
                <a:lnTo>
                  <a:pt x="6498522" y="2786890"/>
                </a:lnTo>
                <a:lnTo>
                  <a:pt x="6499310" y="2779732"/>
                </a:lnTo>
                <a:lnTo>
                  <a:pt x="6501673" y="2771779"/>
                </a:lnTo>
                <a:lnTo>
                  <a:pt x="6504824" y="2764620"/>
                </a:lnTo>
                <a:lnTo>
                  <a:pt x="6508762" y="2758258"/>
                </a:lnTo>
                <a:lnTo>
                  <a:pt x="6512700" y="2751100"/>
                </a:lnTo>
                <a:lnTo>
                  <a:pt x="6519788" y="2746328"/>
                </a:lnTo>
                <a:lnTo>
                  <a:pt x="6526088" y="2742351"/>
                </a:lnTo>
                <a:lnTo>
                  <a:pt x="6533177" y="2739965"/>
                </a:lnTo>
                <a:close/>
                <a:moveTo>
                  <a:pt x="6322886" y="2720877"/>
                </a:moveTo>
                <a:lnTo>
                  <a:pt x="6328400" y="2721672"/>
                </a:lnTo>
                <a:lnTo>
                  <a:pt x="6332338" y="2723263"/>
                </a:lnTo>
                <a:lnTo>
                  <a:pt x="6337064" y="2725649"/>
                </a:lnTo>
                <a:lnTo>
                  <a:pt x="6341789" y="2728830"/>
                </a:lnTo>
                <a:lnTo>
                  <a:pt x="6344940" y="2732807"/>
                </a:lnTo>
                <a:lnTo>
                  <a:pt x="6347302" y="2737579"/>
                </a:lnTo>
                <a:lnTo>
                  <a:pt x="6348090" y="2743146"/>
                </a:lnTo>
                <a:lnTo>
                  <a:pt x="6348878" y="2748714"/>
                </a:lnTo>
                <a:lnTo>
                  <a:pt x="6350453" y="2754281"/>
                </a:lnTo>
                <a:lnTo>
                  <a:pt x="6348878" y="2759848"/>
                </a:lnTo>
                <a:lnTo>
                  <a:pt x="6348090" y="2766211"/>
                </a:lnTo>
                <a:lnTo>
                  <a:pt x="6347302" y="2771779"/>
                </a:lnTo>
                <a:lnTo>
                  <a:pt x="6343364" y="2777346"/>
                </a:lnTo>
                <a:lnTo>
                  <a:pt x="6340214" y="2781323"/>
                </a:lnTo>
                <a:lnTo>
                  <a:pt x="6337064" y="2786890"/>
                </a:lnTo>
                <a:lnTo>
                  <a:pt x="6331550" y="2790867"/>
                </a:lnTo>
                <a:lnTo>
                  <a:pt x="6326825" y="2793253"/>
                </a:lnTo>
                <a:lnTo>
                  <a:pt x="6322886" y="2794844"/>
                </a:lnTo>
                <a:lnTo>
                  <a:pt x="6318161" y="2796435"/>
                </a:lnTo>
                <a:lnTo>
                  <a:pt x="6312648" y="2796435"/>
                </a:lnTo>
                <a:lnTo>
                  <a:pt x="6307134" y="2796435"/>
                </a:lnTo>
                <a:lnTo>
                  <a:pt x="6302409" y="2794844"/>
                </a:lnTo>
                <a:lnTo>
                  <a:pt x="6296896" y="2794048"/>
                </a:lnTo>
                <a:lnTo>
                  <a:pt x="6293746" y="2791662"/>
                </a:lnTo>
                <a:lnTo>
                  <a:pt x="6289020" y="2788481"/>
                </a:lnTo>
                <a:lnTo>
                  <a:pt x="6285870" y="2785299"/>
                </a:lnTo>
                <a:lnTo>
                  <a:pt x="6283506" y="2779732"/>
                </a:lnTo>
                <a:lnTo>
                  <a:pt x="6282719" y="2774960"/>
                </a:lnTo>
                <a:lnTo>
                  <a:pt x="6281144" y="2769393"/>
                </a:lnTo>
                <a:lnTo>
                  <a:pt x="6282719" y="2762234"/>
                </a:lnTo>
                <a:lnTo>
                  <a:pt x="6283506" y="2756667"/>
                </a:lnTo>
                <a:lnTo>
                  <a:pt x="6285870" y="2751100"/>
                </a:lnTo>
                <a:lnTo>
                  <a:pt x="6288232" y="2745532"/>
                </a:lnTo>
                <a:lnTo>
                  <a:pt x="6291382" y="2739965"/>
                </a:lnTo>
                <a:lnTo>
                  <a:pt x="6296108" y="2734397"/>
                </a:lnTo>
                <a:lnTo>
                  <a:pt x="6300046" y="2729625"/>
                </a:lnTo>
                <a:lnTo>
                  <a:pt x="6304772" y="2726444"/>
                </a:lnTo>
                <a:lnTo>
                  <a:pt x="6310285" y="2724058"/>
                </a:lnTo>
                <a:lnTo>
                  <a:pt x="6315798" y="2721672"/>
                </a:lnTo>
                <a:close/>
                <a:moveTo>
                  <a:pt x="6499310" y="2180837"/>
                </a:moveTo>
                <a:lnTo>
                  <a:pt x="6511912" y="2180837"/>
                </a:lnTo>
                <a:lnTo>
                  <a:pt x="6520576" y="2183223"/>
                </a:lnTo>
                <a:lnTo>
                  <a:pt x="6523726" y="2184814"/>
                </a:lnTo>
                <a:lnTo>
                  <a:pt x="6527664" y="2187995"/>
                </a:lnTo>
                <a:lnTo>
                  <a:pt x="6529239" y="2190381"/>
                </a:lnTo>
                <a:lnTo>
                  <a:pt x="6531602" y="2194358"/>
                </a:lnTo>
                <a:lnTo>
                  <a:pt x="6533177" y="2205493"/>
                </a:lnTo>
                <a:lnTo>
                  <a:pt x="6533177" y="2221400"/>
                </a:lnTo>
                <a:lnTo>
                  <a:pt x="6531602" y="2242874"/>
                </a:lnTo>
                <a:lnTo>
                  <a:pt x="6528452" y="2269916"/>
                </a:lnTo>
                <a:lnTo>
                  <a:pt x="6526088" y="2291390"/>
                </a:lnTo>
                <a:lnTo>
                  <a:pt x="6523726" y="2309683"/>
                </a:lnTo>
                <a:lnTo>
                  <a:pt x="6523726" y="2325590"/>
                </a:lnTo>
                <a:lnTo>
                  <a:pt x="6525301" y="2337520"/>
                </a:lnTo>
                <a:lnTo>
                  <a:pt x="6526088" y="2347064"/>
                </a:lnTo>
                <a:lnTo>
                  <a:pt x="6529239" y="2353427"/>
                </a:lnTo>
                <a:lnTo>
                  <a:pt x="6531602" y="2355813"/>
                </a:lnTo>
                <a:lnTo>
                  <a:pt x="6533964" y="2358199"/>
                </a:lnTo>
                <a:lnTo>
                  <a:pt x="6536328" y="2358995"/>
                </a:lnTo>
                <a:lnTo>
                  <a:pt x="6538690" y="2358995"/>
                </a:lnTo>
                <a:lnTo>
                  <a:pt x="6542628" y="2360585"/>
                </a:lnTo>
                <a:lnTo>
                  <a:pt x="6549717" y="2363767"/>
                </a:lnTo>
                <a:lnTo>
                  <a:pt x="6555230" y="2369334"/>
                </a:lnTo>
                <a:lnTo>
                  <a:pt x="6563106" y="2377288"/>
                </a:lnTo>
                <a:lnTo>
                  <a:pt x="6569407" y="2387627"/>
                </a:lnTo>
                <a:lnTo>
                  <a:pt x="6576496" y="2397171"/>
                </a:lnTo>
                <a:lnTo>
                  <a:pt x="6582796" y="2409897"/>
                </a:lnTo>
                <a:lnTo>
                  <a:pt x="6589884" y="2421827"/>
                </a:lnTo>
                <a:lnTo>
                  <a:pt x="6596186" y="2437734"/>
                </a:lnTo>
                <a:lnTo>
                  <a:pt x="6601698" y="2452845"/>
                </a:lnTo>
                <a:lnTo>
                  <a:pt x="6606424" y="2467161"/>
                </a:lnTo>
                <a:lnTo>
                  <a:pt x="6611150" y="2480682"/>
                </a:lnTo>
                <a:lnTo>
                  <a:pt x="6612725" y="2493408"/>
                </a:lnTo>
                <a:lnTo>
                  <a:pt x="6614300" y="2505338"/>
                </a:lnTo>
                <a:lnTo>
                  <a:pt x="6614300" y="2516473"/>
                </a:lnTo>
                <a:lnTo>
                  <a:pt x="6614300" y="2526812"/>
                </a:lnTo>
                <a:lnTo>
                  <a:pt x="6611938" y="2536357"/>
                </a:lnTo>
                <a:lnTo>
                  <a:pt x="6609574" y="2543514"/>
                </a:lnTo>
                <a:lnTo>
                  <a:pt x="6605636" y="2551468"/>
                </a:lnTo>
                <a:lnTo>
                  <a:pt x="6600911" y="2557036"/>
                </a:lnTo>
                <a:lnTo>
                  <a:pt x="6595398" y="2563398"/>
                </a:lnTo>
                <a:lnTo>
                  <a:pt x="6587522" y="2567375"/>
                </a:lnTo>
                <a:lnTo>
                  <a:pt x="6579646" y="2570556"/>
                </a:lnTo>
                <a:lnTo>
                  <a:pt x="6570982" y="2572942"/>
                </a:lnTo>
                <a:lnTo>
                  <a:pt x="6560743" y="2574533"/>
                </a:lnTo>
                <a:lnTo>
                  <a:pt x="6552080" y="2572942"/>
                </a:lnTo>
                <a:lnTo>
                  <a:pt x="6542628" y="2572147"/>
                </a:lnTo>
                <a:lnTo>
                  <a:pt x="6533964" y="2569761"/>
                </a:lnTo>
                <a:lnTo>
                  <a:pt x="6526088" y="2564989"/>
                </a:lnTo>
                <a:lnTo>
                  <a:pt x="6518212" y="2561012"/>
                </a:lnTo>
                <a:lnTo>
                  <a:pt x="6510336" y="2555445"/>
                </a:lnTo>
                <a:lnTo>
                  <a:pt x="6504824" y="2547491"/>
                </a:lnTo>
                <a:lnTo>
                  <a:pt x="6498522" y="2539538"/>
                </a:lnTo>
                <a:lnTo>
                  <a:pt x="6493010" y="2529994"/>
                </a:lnTo>
                <a:lnTo>
                  <a:pt x="6488284" y="2520449"/>
                </a:lnTo>
                <a:lnTo>
                  <a:pt x="6483558" y="2509315"/>
                </a:lnTo>
                <a:lnTo>
                  <a:pt x="6480408" y="2496589"/>
                </a:lnTo>
                <a:lnTo>
                  <a:pt x="6477257" y="2483864"/>
                </a:lnTo>
                <a:lnTo>
                  <a:pt x="6474894" y="2469547"/>
                </a:lnTo>
                <a:lnTo>
                  <a:pt x="6474107" y="2455231"/>
                </a:lnTo>
                <a:lnTo>
                  <a:pt x="6472532" y="2440120"/>
                </a:lnTo>
                <a:lnTo>
                  <a:pt x="6469381" y="2428190"/>
                </a:lnTo>
                <a:lnTo>
                  <a:pt x="6467018" y="2415464"/>
                </a:lnTo>
                <a:lnTo>
                  <a:pt x="6463080" y="2406715"/>
                </a:lnTo>
                <a:lnTo>
                  <a:pt x="6457567" y="2398762"/>
                </a:lnTo>
                <a:lnTo>
                  <a:pt x="6451266" y="2391604"/>
                </a:lnTo>
                <a:lnTo>
                  <a:pt x="6445753" y="2387627"/>
                </a:lnTo>
                <a:lnTo>
                  <a:pt x="6438664" y="2385241"/>
                </a:lnTo>
                <a:lnTo>
                  <a:pt x="6431576" y="2382855"/>
                </a:lnTo>
                <a:lnTo>
                  <a:pt x="6425276" y="2379674"/>
                </a:lnTo>
                <a:lnTo>
                  <a:pt x="6417400" y="2374106"/>
                </a:lnTo>
                <a:lnTo>
                  <a:pt x="6409523" y="2366948"/>
                </a:lnTo>
                <a:lnTo>
                  <a:pt x="6402435" y="2358995"/>
                </a:lnTo>
                <a:lnTo>
                  <a:pt x="6394558" y="2350246"/>
                </a:lnTo>
                <a:lnTo>
                  <a:pt x="6389046" y="2339906"/>
                </a:lnTo>
                <a:lnTo>
                  <a:pt x="6383532" y="2331157"/>
                </a:lnTo>
                <a:lnTo>
                  <a:pt x="6377232" y="2315251"/>
                </a:lnTo>
                <a:lnTo>
                  <a:pt x="6374081" y="2300139"/>
                </a:lnTo>
                <a:lnTo>
                  <a:pt x="6371718" y="2286618"/>
                </a:lnTo>
                <a:lnTo>
                  <a:pt x="6371718" y="2273097"/>
                </a:lnTo>
                <a:lnTo>
                  <a:pt x="6372506" y="2261167"/>
                </a:lnTo>
                <a:lnTo>
                  <a:pt x="6377232" y="2248442"/>
                </a:lnTo>
                <a:lnTo>
                  <a:pt x="6381170" y="2237306"/>
                </a:lnTo>
                <a:lnTo>
                  <a:pt x="6389046" y="2226172"/>
                </a:lnTo>
                <a:lnTo>
                  <a:pt x="6396922" y="2217423"/>
                </a:lnTo>
                <a:lnTo>
                  <a:pt x="6407948" y="2207879"/>
                </a:lnTo>
                <a:lnTo>
                  <a:pt x="6418974" y="2199925"/>
                </a:lnTo>
                <a:lnTo>
                  <a:pt x="6432364" y="2193563"/>
                </a:lnTo>
                <a:lnTo>
                  <a:pt x="6447328" y="2188791"/>
                </a:lnTo>
                <a:lnTo>
                  <a:pt x="6463868" y="2184814"/>
                </a:lnTo>
                <a:lnTo>
                  <a:pt x="6480408" y="2182428"/>
                </a:lnTo>
                <a:close/>
                <a:moveTo>
                  <a:pt x="10117564" y="2159363"/>
                </a:moveTo>
                <a:lnTo>
                  <a:pt x="10068732" y="2175270"/>
                </a:lnTo>
                <a:lnTo>
                  <a:pt x="10046680" y="2183223"/>
                </a:lnTo>
                <a:lnTo>
                  <a:pt x="10027777" y="2191972"/>
                </a:lnTo>
                <a:lnTo>
                  <a:pt x="10019901" y="2196744"/>
                </a:lnTo>
                <a:lnTo>
                  <a:pt x="10012813" y="2201516"/>
                </a:lnTo>
                <a:lnTo>
                  <a:pt x="10006512" y="2205493"/>
                </a:lnTo>
                <a:lnTo>
                  <a:pt x="10001786" y="2210265"/>
                </a:lnTo>
                <a:lnTo>
                  <a:pt x="9998636" y="2215037"/>
                </a:lnTo>
                <a:lnTo>
                  <a:pt x="9996273" y="2219014"/>
                </a:lnTo>
                <a:lnTo>
                  <a:pt x="9993910" y="2223786"/>
                </a:lnTo>
                <a:lnTo>
                  <a:pt x="9993910" y="2228558"/>
                </a:lnTo>
                <a:lnTo>
                  <a:pt x="9995485" y="2232534"/>
                </a:lnTo>
                <a:lnTo>
                  <a:pt x="9996273" y="2237306"/>
                </a:lnTo>
                <a:lnTo>
                  <a:pt x="9999423" y="2242079"/>
                </a:lnTo>
                <a:lnTo>
                  <a:pt x="10004149" y="2246056"/>
                </a:lnTo>
                <a:lnTo>
                  <a:pt x="10006512" y="2248442"/>
                </a:lnTo>
                <a:lnTo>
                  <a:pt x="10009662" y="2250827"/>
                </a:lnTo>
                <a:lnTo>
                  <a:pt x="10012813" y="2252418"/>
                </a:lnTo>
                <a:lnTo>
                  <a:pt x="10016751" y="2252418"/>
                </a:lnTo>
                <a:lnTo>
                  <a:pt x="10023051" y="2252418"/>
                </a:lnTo>
                <a:lnTo>
                  <a:pt x="10030927" y="2248442"/>
                </a:lnTo>
                <a:lnTo>
                  <a:pt x="10039591" y="2242874"/>
                </a:lnTo>
                <a:lnTo>
                  <a:pt x="10049830" y="2234920"/>
                </a:lnTo>
                <a:lnTo>
                  <a:pt x="10060069" y="2225376"/>
                </a:lnTo>
                <a:lnTo>
                  <a:pt x="10071095" y="2212651"/>
                </a:lnTo>
                <a:close/>
                <a:moveTo>
                  <a:pt x="10838222" y="1514338"/>
                </a:moveTo>
                <a:lnTo>
                  <a:pt x="10825620" y="1517519"/>
                </a:lnTo>
                <a:lnTo>
                  <a:pt x="10801992" y="1525473"/>
                </a:lnTo>
                <a:lnTo>
                  <a:pt x="10772063" y="1538993"/>
                </a:lnTo>
                <a:lnTo>
                  <a:pt x="10738984" y="1554900"/>
                </a:lnTo>
                <a:lnTo>
                  <a:pt x="10704329" y="1570807"/>
                </a:lnTo>
                <a:lnTo>
                  <a:pt x="10671250" y="1585919"/>
                </a:lnTo>
                <a:lnTo>
                  <a:pt x="10642108" y="1598644"/>
                </a:lnTo>
                <a:lnTo>
                  <a:pt x="10621631" y="1605007"/>
                </a:lnTo>
                <a:lnTo>
                  <a:pt x="10615330" y="1608984"/>
                </a:lnTo>
                <a:lnTo>
                  <a:pt x="10608241" y="1614551"/>
                </a:lnTo>
                <a:lnTo>
                  <a:pt x="10601941" y="1620914"/>
                </a:lnTo>
                <a:lnTo>
                  <a:pt x="10595640" y="1630458"/>
                </a:lnTo>
                <a:lnTo>
                  <a:pt x="10589339" y="1639207"/>
                </a:lnTo>
                <a:lnTo>
                  <a:pt x="10585401" y="1650342"/>
                </a:lnTo>
                <a:lnTo>
                  <a:pt x="10580675" y="1660681"/>
                </a:lnTo>
                <a:lnTo>
                  <a:pt x="10577525" y="1672611"/>
                </a:lnTo>
                <a:lnTo>
                  <a:pt x="10572799" y="1695676"/>
                </a:lnTo>
                <a:lnTo>
                  <a:pt x="10568861" y="1717946"/>
                </a:lnTo>
                <a:lnTo>
                  <a:pt x="10564136" y="1737034"/>
                </a:lnTo>
                <a:lnTo>
                  <a:pt x="10560985" y="1750555"/>
                </a:lnTo>
                <a:lnTo>
                  <a:pt x="10557047" y="1756123"/>
                </a:lnTo>
                <a:lnTo>
                  <a:pt x="10550746" y="1765667"/>
                </a:lnTo>
                <a:lnTo>
                  <a:pt x="10540507" y="1775211"/>
                </a:lnTo>
                <a:lnTo>
                  <a:pt x="10527118" y="1786346"/>
                </a:lnTo>
                <a:lnTo>
                  <a:pt x="10512154" y="1799071"/>
                </a:lnTo>
                <a:lnTo>
                  <a:pt x="10494826" y="1812592"/>
                </a:lnTo>
                <a:lnTo>
                  <a:pt x="10475924" y="1826908"/>
                </a:lnTo>
                <a:lnTo>
                  <a:pt x="10456234" y="1840429"/>
                </a:lnTo>
                <a:lnTo>
                  <a:pt x="10431818" y="1857927"/>
                </a:lnTo>
                <a:lnTo>
                  <a:pt x="10411340" y="1873834"/>
                </a:lnTo>
                <a:lnTo>
                  <a:pt x="10394801" y="1888150"/>
                </a:lnTo>
                <a:lnTo>
                  <a:pt x="10381411" y="1901671"/>
                </a:lnTo>
                <a:lnTo>
                  <a:pt x="10371172" y="1912806"/>
                </a:lnTo>
                <a:lnTo>
                  <a:pt x="10364872" y="1923145"/>
                </a:lnTo>
                <a:lnTo>
                  <a:pt x="10362509" y="1928713"/>
                </a:lnTo>
                <a:lnTo>
                  <a:pt x="10361721" y="1933485"/>
                </a:lnTo>
                <a:lnTo>
                  <a:pt x="10361721" y="1937461"/>
                </a:lnTo>
                <a:lnTo>
                  <a:pt x="10362509" y="1941438"/>
                </a:lnTo>
                <a:lnTo>
                  <a:pt x="10364084" y="1944620"/>
                </a:lnTo>
                <a:lnTo>
                  <a:pt x="10367234" y="1947801"/>
                </a:lnTo>
                <a:lnTo>
                  <a:pt x="10370385" y="1950982"/>
                </a:lnTo>
                <a:lnTo>
                  <a:pt x="10375111" y="1954959"/>
                </a:lnTo>
                <a:lnTo>
                  <a:pt x="10386137" y="1958936"/>
                </a:lnTo>
                <a:lnTo>
                  <a:pt x="10401889" y="1962117"/>
                </a:lnTo>
                <a:lnTo>
                  <a:pt x="10419216" y="1966094"/>
                </a:lnTo>
                <a:lnTo>
                  <a:pt x="10441269" y="1966889"/>
                </a:lnTo>
                <a:lnTo>
                  <a:pt x="10467260" y="1968480"/>
                </a:lnTo>
                <a:lnTo>
                  <a:pt x="10497189" y="1968480"/>
                </a:lnTo>
                <a:lnTo>
                  <a:pt x="10523968" y="1966889"/>
                </a:lnTo>
                <a:lnTo>
                  <a:pt x="10550746" y="1964503"/>
                </a:lnTo>
                <a:lnTo>
                  <a:pt x="10577525" y="1962117"/>
                </a:lnTo>
                <a:lnTo>
                  <a:pt x="10601941" y="1958140"/>
                </a:lnTo>
                <a:lnTo>
                  <a:pt x="10625569" y="1954959"/>
                </a:lnTo>
                <a:lnTo>
                  <a:pt x="10646834" y="1950187"/>
                </a:lnTo>
                <a:lnTo>
                  <a:pt x="10663374" y="1944620"/>
                </a:lnTo>
                <a:lnTo>
                  <a:pt x="10676763" y="1939052"/>
                </a:lnTo>
                <a:lnTo>
                  <a:pt x="10688577" y="1933485"/>
                </a:lnTo>
                <a:lnTo>
                  <a:pt x="10701966" y="1928713"/>
                </a:lnTo>
                <a:lnTo>
                  <a:pt x="10715356" y="1923941"/>
                </a:lnTo>
                <a:lnTo>
                  <a:pt x="10728745" y="1920759"/>
                </a:lnTo>
                <a:lnTo>
                  <a:pt x="10743709" y="1918373"/>
                </a:lnTo>
                <a:lnTo>
                  <a:pt x="10757886" y="1915192"/>
                </a:lnTo>
                <a:lnTo>
                  <a:pt x="10771275" y="1914397"/>
                </a:lnTo>
                <a:lnTo>
                  <a:pt x="10785452" y="1912806"/>
                </a:lnTo>
                <a:lnTo>
                  <a:pt x="10800417" y="1912806"/>
                </a:lnTo>
                <a:lnTo>
                  <a:pt x="10814594" y="1914397"/>
                </a:lnTo>
                <a:lnTo>
                  <a:pt x="10828771" y="1915192"/>
                </a:lnTo>
                <a:lnTo>
                  <a:pt x="10842160" y="1915987"/>
                </a:lnTo>
                <a:lnTo>
                  <a:pt x="10857124" y="1919964"/>
                </a:lnTo>
                <a:lnTo>
                  <a:pt x="10868938" y="1923145"/>
                </a:lnTo>
                <a:lnTo>
                  <a:pt x="10882328" y="1926327"/>
                </a:lnTo>
                <a:lnTo>
                  <a:pt x="10894929" y="1931894"/>
                </a:lnTo>
                <a:lnTo>
                  <a:pt x="10906743" y="1936666"/>
                </a:lnTo>
                <a:lnTo>
                  <a:pt x="10920133" y="1939848"/>
                </a:lnTo>
                <a:lnTo>
                  <a:pt x="10933522" y="1941438"/>
                </a:lnTo>
                <a:lnTo>
                  <a:pt x="10946911" y="1941438"/>
                </a:lnTo>
                <a:lnTo>
                  <a:pt x="10960300" y="1939052"/>
                </a:lnTo>
                <a:lnTo>
                  <a:pt x="10976053" y="1934280"/>
                </a:lnTo>
                <a:lnTo>
                  <a:pt x="10994167" y="1928713"/>
                </a:lnTo>
                <a:lnTo>
                  <a:pt x="11013070" y="1919964"/>
                </a:lnTo>
                <a:lnTo>
                  <a:pt x="11024884" y="1914397"/>
                </a:lnTo>
                <a:lnTo>
                  <a:pt x="11035910" y="1907238"/>
                </a:lnTo>
                <a:lnTo>
                  <a:pt x="11046937" y="1900876"/>
                </a:lnTo>
                <a:lnTo>
                  <a:pt x="11056388" y="1892922"/>
                </a:lnTo>
                <a:lnTo>
                  <a:pt x="11064264" y="1885764"/>
                </a:lnTo>
                <a:lnTo>
                  <a:pt x="11070565" y="1877811"/>
                </a:lnTo>
                <a:lnTo>
                  <a:pt x="11076078" y="1869857"/>
                </a:lnTo>
                <a:lnTo>
                  <a:pt x="11079229" y="1863494"/>
                </a:lnTo>
                <a:lnTo>
                  <a:pt x="11083167" y="1855541"/>
                </a:lnTo>
                <a:lnTo>
                  <a:pt x="11083954" y="1848383"/>
                </a:lnTo>
                <a:lnTo>
                  <a:pt x="11083954" y="1842020"/>
                </a:lnTo>
                <a:lnTo>
                  <a:pt x="11081591" y="1836453"/>
                </a:lnTo>
                <a:lnTo>
                  <a:pt x="11078441" y="1830885"/>
                </a:lnTo>
                <a:lnTo>
                  <a:pt x="11072928" y="1826113"/>
                </a:lnTo>
                <a:lnTo>
                  <a:pt x="11065839" y="1821341"/>
                </a:lnTo>
                <a:lnTo>
                  <a:pt x="11058751" y="1818160"/>
                </a:lnTo>
                <a:lnTo>
                  <a:pt x="11029610" y="1810206"/>
                </a:lnTo>
                <a:lnTo>
                  <a:pt x="11007557" y="1802253"/>
                </a:lnTo>
                <a:lnTo>
                  <a:pt x="10998105" y="1799071"/>
                </a:lnTo>
                <a:lnTo>
                  <a:pt x="10990229" y="1795890"/>
                </a:lnTo>
                <a:lnTo>
                  <a:pt x="10983929" y="1791118"/>
                </a:lnTo>
                <a:lnTo>
                  <a:pt x="10978415" y="1786346"/>
                </a:lnTo>
                <a:lnTo>
                  <a:pt x="10973690" y="1782369"/>
                </a:lnTo>
                <a:lnTo>
                  <a:pt x="10970539" y="1777597"/>
                </a:lnTo>
                <a:lnTo>
                  <a:pt x="10968176" y="1772030"/>
                </a:lnTo>
                <a:lnTo>
                  <a:pt x="10965814" y="1765667"/>
                </a:lnTo>
                <a:lnTo>
                  <a:pt x="10963451" y="1750555"/>
                </a:lnTo>
                <a:lnTo>
                  <a:pt x="10962663" y="1732262"/>
                </a:lnTo>
                <a:lnTo>
                  <a:pt x="10961876" y="1720332"/>
                </a:lnTo>
                <a:lnTo>
                  <a:pt x="10957938" y="1706811"/>
                </a:lnTo>
                <a:lnTo>
                  <a:pt x="10954000" y="1690904"/>
                </a:lnTo>
                <a:lnTo>
                  <a:pt x="10946911" y="1674202"/>
                </a:lnTo>
                <a:lnTo>
                  <a:pt x="10939035" y="1655909"/>
                </a:lnTo>
                <a:lnTo>
                  <a:pt x="10931159" y="1638412"/>
                </a:lnTo>
                <a:lnTo>
                  <a:pt x="10921708" y="1620119"/>
                </a:lnTo>
                <a:lnTo>
                  <a:pt x="10911469" y="1601826"/>
                </a:lnTo>
                <a:lnTo>
                  <a:pt x="10901230" y="1584328"/>
                </a:lnTo>
                <a:lnTo>
                  <a:pt x="10890204" y="1568421"/>
                </a:lnTo>
                <a:lnTo>
                  <a:pt x="10879965" y="1552514"/>
                </a:lnTo>
                <a:lnTo>
                  <a:pt x="10870514" y="1539789"/>
                </a:lnTo>
                <a:lnTo>
                  <a:pt x="10861062" y="1528654"/>
                </a:lnTo>
                <a:lnTo>
                  <a:pt x="10852399" y="1520700"/>
                </a:lnTo>
                <a:lnTo>
                  <a:pt x="10847673" y="1517519"/>
                </a:lnTo>
                <a:lnTo>
                  <a:pt x="10844523" y="1515133"/>
                </a:lnTo>
                <a:lnTo>
                  <a:pt x="10841372" y="1514338"/>
                </a:lnTo>
                <a:close/>
                <a:moveTo>
                  <a:pt x="7933538" y="1358450"/>
                </a:moveTo>
                <a:lnTo>
                  <a:pt x="7943776" y="1360041"/>
                </a:lnTo>
                <a:lnTo>
                  <a:pt x="7953228" y="1360836"/>
                </a:lnTo>
                <a:lnTo>
                  <a:pt x="7965829" y="1363222"/>
                </a:lnTo>
                <a:lnTo>
                  <a:pt x="7991032" y="1371971"/>
                </a:lnTo>
                <a:lnTo>
                  <a:pt x="8023324" y="1383106"/>
                </a:lnTo>
                <a:lnTo>
                  <a:pt x="8036714" y="1390264"/>
                </a:lnTo>
                <a:lnTo>
                  <a:pt x="8049315" y="1395831"/>
                </a:lnTo>
                <a:lnTo>
                  <a:pt x="8059554" y="1401399"/>
                </a:lnTo>
                <a:lnTo>
                  <a:pt x="8066642" y="1406966"/>
                </a:lnTo>
                <a:lnTo>
                  <a:pt x="8073731" y="1412534"/>
                </a:lnTo>
                <a:lnTo>
                  <a:pt x="8079244" y="1418101"/>
                </a:lnTo>
                <a:lnTo>
                  <a:pt x="8081607" y="1425259"/>
                </a:lnTo>
                <a:lnTo>
                  <a:pt x="8082394" y="1431622"/>
                </a:lnTo>
                <a:lnTo>
                  <a:pt x="8082394" y="1438780"/>
                </a:lnTo>
                <a:lnTo>
                  <a:pt x="8080032" y="1445143"/>
                </a:lnTo>
                <a:lnTo>
                  <a:pt x="8076094" y="1453096"/>
                </a:lnTo>
                <a:lnTo>
                  <a:pt x="8070580" y="1461050"/>
                </a:lnTo>
                <a:lnTo>
                  <a:pt x="8062704" y="1469798"/>
                </a:lnTo>
                <a:lnTo>
                  <a:pt x="8052466" y="1479342"/>
                </a:lnTo>
                <a:lnTo>
                  <a:pt x="8041439" y="1488091"/>
                </a:lnTo>
                <a:lnTo>
                  <a:pt x="8028838" y="1499226"/>
                </a:lnTo>
                <a:lnTo>
                  <a:pt x="8014660" y="1509566"/>
                </a:lnTo>
                <a:lnTo>
                  <a:pt x="8001272" y="1517519"/>
                </a:lnTo>
                <a:lnTo>
                  <a:pt x="7987094" y="1523882"/>
                </a:lnTo>
                <a:lnTo>
                  <a:pt x="7972130" y="1527859"/>
                </a:lnTo>
                <a:lnTo>
                  <a:pt x="7957166" y="1530245"/>
                </a:lnTo>
                <a:lnTo>
                  <a:pt x="7939838" y="1530245"/>
                </a:lnTo>
                <a:lnTo>
                  <a:pt x="7920148" y="1528654"/>
                </a:lnTo>
                <a:lnTo>
                  <a:pt x="7896520" y="1526268"/>
                </a:lnTo>
                <a:lnTo>
                  <a:pt x="7877618" y="1523086"/>
                </a:lnTo>
                <a:lnTo>
                  <a:pt x="7861078" y="1518314"/>
                </a:lnTo>
                <a:lnTo>
                  <a:pt x="7846901" y="1514338"/>
                </a:lnTo>
                <a:lnTo>
                  <a:pt x="7833512" y="1509566"/>
                </a:lnTo>
                <a:lnTo>
                  <a:pt x="7823273" y="1503998"/>
                </a:lnTo>
                <a:lnTo>
                  <a:pt x="7814609" y="1496840"/>
                </a:lnTo>
                <a:lnTo>
                  <a:pt x="7809096" y="1490477"/>
                </a:lnTo>
                <a:lnTo>
                  <a:pt x="7804370" y="1482524"/>
                </a:lnTo>
                <a:lnTo>
                  <a:pt x="7802008" y="1474570"/>
                </a:lnTo>
                <a:lnTo>
                  <a:pt x="7802008" y="1466617"/>
                </a:lnTo>
                <a:lnTo>
                  <a:pt x="7804370" y="1457868"/>
                </a:lnTo>
                <a:lnTo>
                  <a:pt x="7807520" y="1447529"/>
                </a:lnTo>
                <a:lnTo>
                  <a:pt x="7814609" y="1437189"/>
                </a:lnTo>
                <a:lnTo>
                  <a:pt x="7823273" y="1427645"/>
                </a:lnTo>
                <a:lnTo>
                  <a:pt x="7833512" y="1415715"/>
                </a:lnTo>
                <a:lnTo>
                  <a:pt x="7846901" y="1404580"/>
                </a:lnTo>
                <a:lnTo>
                  <a:pt x="7868954" y="1385492"/>
                </a:lnTo>
                <a:lnTo>
                  <a:pt x="7888644" y="1371971"/>
                </a:lnTo>
                <a:lnTo>
                  <a:pt x="7898095" y="1367994"/>
                </a:lnTo>
                <a:lnTo>
                  <a:pt x="7906759" y="1364018"/>
                </a:lnTo>
                <a:lnTo>
                  <a:pt x="7915422" y="1360836"/>
                </a:lnTo>
                <a:lnTo>
                  <a:pt x="7924874" y="1360041"/>
                </a:lnTo>
                <a:close/>
                <a:moveTo>
                  <a:pt x="11996000" y="1290846"/>
                </a:moveTo>
                <a:lnTo>
                  <a:pt x="12002301" y="1292436"/>
                </a:lnTo>
                <a:lnTo>
                  <a:pt x="12010177" y="1293232"/>
                </a:lnTo>
                <a:lnTo>
                  <a:pt x="12017265" y="1294027"/>
                </a:lnTo>
                <a:lnTo>
                  <a:pt x="12024354" y="1296413"/>
                </a:lnTo>
                <a:lnTo>
                  <a:pt x="12031442" y="1300390"/>
                </a:lnTo>
                <a:lnTo>
                  <a:pt x="12037743" y="1303571"/>
                </a:lnTo>
                <a:lnTo>
                  <a:pt x="12043256" y="1307548"/>
                </a:lnTo>
                <a:lnTo>
                  <a:pt x="12050345" y="1313911"/>
                </a:lnTo>
                <a:lnTo>
                  <a:pt x="12055858" y="1319478"/>
                </a:lnTo>
                <a:lnTo>
                  <a:pt x="12060584" y="1325045"/>
                </a:lnTo>
                <a:lnTo>
                  <a:pt x="12063734" y="1331408"/>
                </a:lnTo>
                <a:lnTo>
                  <a:pt x="12066884" y="1336976"/>
                </a:lnTo>
                <a:lnTo>
                  <a:pt x="12069247" y="1344134"/>
                </a:lnTo>
                <a:lnTo>
                  <a:pt x="12071610" y="1350497"/>
                </a:lnTo>
                <a:lnTo>
                  <a:pt x="12072398" y="1357655"/>
                </a:lnTo>
                <a:lnTo>
                  <a:pt x="12073973" y="1364018"/>
                </a:lnTo>
                <a:lnTo>
                  <a:pt x="12072398" y="1377538"/>
                </a:lnTo>
                <a:lnTo>
                  <a:pt x="12069247" y="1391059"/>
                </a:lnTo>
                <a:lnTo>
                  <a:pt x="12063734" y="1403785"/>
                </a:lnTo>
                <a:lnTo>
                  <a:pt x="12056646" y="1415715"/>
                </a:lnTo>
                <a:lnTo>
                  <a:pt x="12047982" y="1427645"/>
                </a:lnTo>
                <a:lnTo>
                  <a:pt x="12036955" y="1438780"/>
                </a:lnTo>
                <a:lnTo>
                  <a:pt x="12024354" y="1447529"/>
                </a:lnTo>
                <a:lnTo>
                  <a:pt x="12011752" y="1455482"/>
                </a:lnTo>
                <a:lnTo>
                  <a:pt x="11996788" y="1461050"/>
                </a:lnTo>
                <a:lnTo>
                  <a:pt x="11980248" y="1465822"/>
                </a:lnTo>
                <a:lnTo>
                  <a:pt x="11972372" y="1466617"/>
                </a:lnTo>
                <a:lnTo>
                  <a:pt x="11963708" y="1468208"/>
                </a:lnTo>
                <a:lnTo>
                  <a:pt x="11954257" y="1468208"/>
                </a:lnTo>
                <a:lnTo>
                  <a:pt x="11945593" y="1466617"/>
                </a:lnTo>
                <a:lnTo>
                  <a:pt x="11931416" y="1465822"/>
                </a:lnTo>
                <a:lnTo>
                  <a:pt x="11920390" y="1462640"/>
                </a:lnTo>
                <a:lnTo>
                  <a:pt x="11908576" y="1457868"/>
                </a:lnTo>
                <a:lnTo>
                  <a:pt x="11901488" y="1453096"/>
                </a:lnTo>
                <a:lnTo>
                  <a:pt x="11894399" y="1446733"/>
                </a:lnTo>
                <a:lnTo>
                  <a:pt x="11888886" y="1437189"/>
                </a:lnTo>
                <a:lnTo>
                  <a:pt x="11885735" y="1427645"/>
                </a:lnTo>
                <a:lnTo>
                  <a:pt x="11882585" y="1415715"/>
                </a:lnTo>
                <a:lnTo>
                  <a:pt x="11882585" y="1406966"/>
                </a:lnTo>
                <a:lnTo>
                  <a:pt x="11881010" y="1399013"/>
                </a:lnTo>
                <a:lnTo>
                  <a:pt x="11882585" y="1391059"/>
                </a:lnTo>
                <a:lnTo>
                  <a:pt x="11883373" y="1383106"/>
                </a:lnTo>
                <a:lnTo>
                  <a:pt x="11884160" y="1375152"/>
                </a:lnTo>
                <a:lnTo>
                  <a:pt x="11888098" y="1367994"/>
                </a:lnTo>
                <a:lnTo>
                  <a:pt x="11889673" y="1360836"/>
                </a:lnTo>
                <a:lnTo>
                  <a:pt x="11894399" y="1352883"/>
                </a:lnTo>
                <a:lnTo>
                  <a:pt x="11902275" y="1340953"/>
                </a:lnTo>
                <a:lnTo>
                  <a:pt x="11913302" y="1328227"/>
                </a:lnTo>
                <a:lnTo>
                  <a:pt x="11924328" y="1317092"/>
                </a:lnTo>
                <a:lnTo>
                  <a:pt x="11937717" y="1307548"/>
                </a:lnTo>
                <a:lnTo>
                  <a:pt x="11951107" y="1301185"/>
                </a:lnTo>
                <a:lnTo>
                  <a:pt x="11966071" y="1295618"/>
                </a:lnTo>
                <a:lnTo>
                  <a:pt x="11980248" y="1292436"/>
                </a:lnTo>
                <a:close/>
                <a:moveTo>
                  <a:pt x="14074487" y="1168362"/>
                </a:moveTo>
                <a:lnTo>
                  <a:pt x="14087877" y="1170749"/>
                </a:lnTo>
                <a:lnTo>
                  <a:pt x="14102841" y="1173930"/>
                </a:lnTo>
                <a:lnTo>
                  <a:pt x="14109931" y="1178702"/>
                </a:lnTo>
                <a:lnTo>
                  <a:pt x="14115443" y="1184269"/>
                </a:lnTo>
                <a:lnTo>
                  <a:pt x="14120955" y="1192223"/>
                </a:lnTo>
                <a:lnTo>
                  <a:pt x="14125683" y="1201767"/>
                </a:lnTo>
                <a:lnTo>
                  <a:pt x="14128831" y="1212902"/>
                </a:lnTo>
                <a:lnTo>
                  <a:pt x="14131195" y="1228013"/>
                </a:lnTo>
                <a:lnTo>
                  <a:pt x="14133559" y="1242330"/>
                </a:lnTo>
                <a:lnTo>
                  <a:pt x="14133559" y="1260623"/>
                </a:lnTo>
                <a:lnTo>
                  <a:pt x="14133559" y="1274939"/>
                </a:lnTo>
                <a:lnTo>
                  <a:pt x="14133559" y="1287664"/>
                </a:lnTo>
                <a:lnTo>
                  <a:pt x="14131983" y="1298799"/>
                </a:lnTo>
                <a:lnTo>
                  <a:pt x="14129619" y="1306753"/>
                </a:lnTo>
                <a:lnTo>
                  <a:pt x="14128045" y="1313911"/>
                </a:lnTo>
                <a:lnTo>
                  <a:pt x="14125683" y="1315501"/>
                </a:lnTo>
                <a:lnTo>
                  <a:pt x="14124107" y="1317092"/>
                </a:lnTo>
                <a:lnTo>
                  <a:pt x="14123319" y="1317092"/>
                </a:lnTo>
                <a:lnTo>
                  <a:pt x="14121743" y="1315501"/>
                </a:lnTo>
                <a:lnTo>
                  <a:pt x="14120169" y="1313911"/>
                </a:lnTo>
                <a:lnTo>
                  <a:pt x="14110717" y="1303571"/>
                </a:lnTo>
                <a:lnTo>
                  <a:pt x="14096539" y="1292436"/>
                </a:lnTo>
                <a:lnTo>
                  <a:pt x="14078427" y="1279711"/>
                </a:lnTo>
                <a:lnTo>
                  <a:pt x="14061099" y="1269371"/>
                </a:lnTo>
                <a:lnTo>
                  <a:pt x="14047709" y="1261418"/>
                </a:lnTo>
                <a:lnTo>
                  <a:pt x="14036683" y="1252669"/>
                </a:lnTo>
                <a:lnTo>
                  <a:pt x="14028807" y="1243920"/>
                </a:lnTo>
                <a:lnTo>
                  <a:pt x="14023293" y="1234376"/>
                </a:lnTo>
                <a:lnTo>
                  <a:pt x="14019355" y="1224832"/>
                </a:lnTo>
                <a:lnTo>
                  <a:pt x="14018567" y="1214492"/>
                </a:lnTo>
                <a:lnTo>
                  <a:pt x="14019355" y="1205744"/>
                </a:lnTo>
                <a:lnTo>
                  <a:pt x="14021719" y="1196200"/>
                </a:lnTo>
                <a:lnTo>
                  <a:pt x="14026443" y="1188246"/>
                </a:lnTo>
                <a:lnTo>
                  <a:pt x="14032745" y="1181883"/>
                </a:lnTo>
                <a:lnTo>
                  <a:pt x="14040621" y="1174725"/>
                </a:lnTo>
                <a:lnTo>
                  <a:pt x="14050859" y="1171544"/>
                </a:lnTo>
                <a:lnTo>
                  <a:pt x="14061887" y="1169158"/>
                </a:lnTo>
                <a:close/>
                <a:moveTo>
                  <a:pt x="7603531" y="1134163"/>
                </a:moveTo>
                <a:lnTo>
                  <a:pt x="7610620" y="1136549"/>
                </a:lnTo>
                <a:lnTo>
                  <a:pt x="7616920" y="1139730"/>
                </a:lnTo>
                <a:lnTo>
                  <a:pt x="7624796" y="1145298"/>
                </a:lnTo>
                <a:lnTo>
                  <a:pt x="7631885" y="1151660"/>
                </a:lnTo>
                <a:lnTo>
                  <a:pt x="7637398" y="1158023"/>
                </a:lnTo>
                <a:lnTo>
                  <a:pt x="7642124" y="1165181"/>
                </a:lnTo>
                <a:lnTo>
                  <a:pt x="7646062" y="1172339"/>
                </a:lnTo>
                <a:lnTo>
                  <a:pt x="7649212" y="1180293"/>
                </a:lnTo>
                <a:lnTo>
                  <a:pt x="7650788" y="1188246"/>
                </a:lnTo>
                <a:lnTo>
                  <a:pt x="7651575" y="1196200"/>
                </a:lnTo>
                <a:lnTo>
                  <a:pt x="7653150" y="1204153"/>
                </a:lnTo>
                <a:lnTo>
                  <a:pt x="7651575" y="1212106"/>
                </a:lnTo>
                <a:lnTo>
                  <a:pt x="7650788" y="1220855"/>
                </a:lnTo>
                <a:lnTo>
                  <a:pt x="7648424" y="1228809"/>
                </a:lnTo>
                <a:lnTo>
                  <a:pt x="7645274" y="1236762"/>
                </a:lnTo>
                <a:lnTo>
                  <a:pt x="7640548" y="1244716"/>
                </a:lnTo>
                <a:lnTo>
                  <a:pt x="7635823" y="1251874"/>
                </a:lnTo>
                <a:lnTo>
                  <a:pt x="7630310" y="1258236"/>
                </a:lnTo>
                <a:lnTo>
                  <a:pt x="7624009" y="1265395"/>
                </a:lnTo>
                <a:lnTo>
                  <a:pt x="7613770" y="1273348"/>
                </a:lnTo>
                <a:lnTo>
                  <a:pt x="7605894" y="1277325"/>
                </a:lnTo>
                <a:lnTo>
                  <a:pt x="7602744" y="1279711"/>
                </a:lnTo>
                <a:lnTo>
                  <a:pt x="7599593" y="1280506"/>
                </a:lnTo>
                <a:lnTo>
                  <a:pt x="7596443" y="1280506"/>
                </a:lnTo>
                <a:lnTo>
                  <a:pt x="7592505" y="1280506"/>
                </a:lnTo>
                <a:lnTo>
                  <a:pt x="7586204" y="1278915"/>
                </a:lnTo>
                <a:lnTo>
                  <a:pt x="7580690" y="1273348"/>
                </a:lnTo>
                <a:lnTo>
                  <a:pt x="7572814" y="1265395"/>
                </a:lnTo>
                <a:lnTo>
                  <a:pt x="7564938" y="1255055"/>
                </a:lnTo>
                <a:lnTo>
                  <a:pt x="7552337" y="1239148"/>
                </a:lnTo>
                <a:lnTo>
                  <a:pt x="7545248" y="1225627"/>
                </a:lnTo>
                <a:lnTo>
                  <a:pt x="7541310" y="1219265"/>
                </a:lnTo>
                <a:lnTo>
                  <a:pt x="7538948" y="1212902"/>
                </a:lnTo>
                <a:lnTo>
                  <a:pt x="7538160" y="1207334"/>
                </a:lnTo>
                <a:lnTo>
                  <a:pt x="7538160" y="1203358"/>
                </a:lnTo>
                <a:lnTo>
                  <a:pt x="7538160" y="1197790"/>
                </a:lnTo>
                <a:lnTo>
                  <a:pt x="7540523" y="1192223"/>
                </a:lnTo>
                <a:lnTo>
                  <a:pt x="7542886" y="1187451"/>
                </a:lnTo>
                <a:lnTo>
                  <a:pt x="7545248" y="1181883"/>
                </a:lnTo>
                <a:lnTo>
                  <a:pt x="7553912" y="1169158"/>
                </a:lnTo>
                <a:lnTo>
                  <a:pt x="7565726" y="1155637"/>
                </a:lnTo>
                <a:lnTo>
                  <a:pt x="7575178" y="1147684"/>
                </a:lnTo>
                <a:lnTo>
                  <a:pt x="7583054" y="1141321"/>
                </a:lnTo>
                <a:lnTo>
                  <a:pt x="7589354" y="1136549"/>
                </a:lnTo>
                <a:lnTo>
                  <a:pt x="7597230" y="1135753"/>
                </a:lnTo>
                <a:close/>
                <a:moveTo>
                  <a:pt x="12383501" y="1025996"/>
                </a:moveTo>
                <a:lnTo>
                  <a:pt x="12308679" y="1039516"/>
                </a:lnTo>
                <a:lnTo>
                  <a:pt x="12270874" y="1047470"/>
                </a:lnTo>
                <a:lnTo>
                  <a:pt x="12238582" y="1055423"/>
                </a:lnTo>
                <a:lnTo>
                  <a:pt x="12211016" y="1064172"/>
                </a:lnTo>
                <a:lnTo>
                  <a:pt x="12188175" y="1073716"/>
                </a:lnTo>
                <a:lnTo>
                  <a:pt x="12178724" y="1077693"/>
                </a:lnTo>
                <a:lnTo>
                  <a:pt x="12170848" y="1082465"/>
                </a:lnTo>
                <a:lnTo>
                  <a:pt x="12163760" y="1088033"/>
                </a:lnTo>
                <a:lnTo>
                  <a:pt x="12158246" y="1092805"/>
                </a:lnTo>
                <a:lnTo>
                  <a:pt x="12153521" y="1098372"/>
                </a:lnTo>
                <a:lnTo>
                  <a:pt x="12150370" y="1103940"/>
                </a:lnTo>
                <a:lnTo>
                  <a:pt x="12148008" y="1109507"/>
                </a:lnTo>
                <a:lnTo>
                  <a:pt x="12148008" y="1115074"/>
                </a:lnTo>
                <a:lnTo>
                  <a:pt x="12147220" y="1120642"/>
                </a:lnTo>
                <a:lnTo>
                  <a:pt x="12144857" y="1127800"/>
                </a:lnTo>
                <a:lnTo>
                  <a:pt x="12140132" y="1135753"/>
                </a:lnTo>
                <a:lnTo>
                  <a:pt x="12136194" y="1144502"/>
                </a:lnTo>
                <a:lnTo>
                  <a:pt x="12122804" y="1163590"/>
                </a:lnTo>
                <a:lnTo>
                  <a:pt x="12107052" y="1182679"/>
                </a:lnTo>
                <a:lnTo>
                  <a:pt x="12088937" y="1200972"/>
                </a:lnTo>
                <a:lnTo>
                  <a:pt x="12072398" y="1215288"/>
                </a:lnTo>
                <a:lnTo>
                  <a:pt x="12064522" y="1222446"/>
                </a:lnTo>
                <a:lnTo>
                  <a:pt x="12056646" y="1226423"/>
                </a:lnTo>
                <a:lnTo>
                  <a:pt x="12051132" y="1228809"/>
                </a:lnTo>
                <a:lnTo>
                  <a:pt x="12045619" y="1230399"/>
                </a:lnTo>
                <a:lnTo>
                  <a:pt x="12043256" y="1228809"/>
                </a:lnTo>
                <a:lnTo>
                  <a:pt x="12041681" y="1226423"/>
                </a:lnTo>
                <a:lnTo>
                  <a:pt x="12040106" y="1220855"/>
                </a:lnTo>
                <a:lnTo>
                  <a:pt x="12039318" y="1214492"/>
                </a:lnTo>
                <a:lnTo>
                  <a:pt x="12039318" y="1207334"/>
                </a:lnTo>
                <a:lnTo>
                  <a:pt x="12040106" y="1198586"/>
                </a:lnTo>
                <a:lnTo>
                  <a:pt x="12041681" y="1188246"/>
                </a:lnTo>
                <a:lnTo>
                  <a:pt x="12043256" y="1177111"/>
                </a:lnTo>
                <a:lnTo>
                  <a:pt x="12047982" y="1160409"/>
                </a:lnTo>
                <a:lnTo>
                  <a:pt x="12049557" y="1147684"/>
                </a:lnTo>
                <a:lnTo>
                  <a:pt x="12049557" y="1142116"/>
                </a:lnTo>
                <a:lnTo>
                  <a:pt x="12047982" y="1138935"/>
                </a:lnTo>
                <a:lnTo>
                  <a:pt x="12045619" y="1135753"/>
                </a:lnTo>
                <a:lnTo>
                  <a:pt x="12042469" y="1133367"/>
                </a:lnTo>
                <a:lnTo>
                  <a:pt x="12037743" y="1131777"/>
                </a:lnTo>
                <a:lnTo>
                  <a:pt x="12032230" y="1130981"/>
                </a:lnTo>
                <a:lnTo>
                  <a:pt x="12025929" y="1130981"/>
                </a:lnTo>
                <a:lnTo>
                  <a:pt x="12018053" y="1130981"/>
                </a:lnTo>
                <a:lnTo>
                  <a:pt x="11996000" y="1133367"/>
                </a:lnTo>
                <a:lnTo>
                  <a:pt x="11966859" y="1136549"/>
                </a:lnTo>
                <a:lnTo>
                  <a:pt x="11940868" y="1141321"/>
                </a:lnTo>
                <a:lnTo>
                  <a:pt x="11915664" y="1146888"/>
                </a:lnTo>
                <a:lnTo>
                  <a:pt x="11891249" y="1152456"/>
                </a:lnTo>
                <a:lnTo>
                  <a:pt x="11866833" y="1160409"/>
                </a:lnTo>
                <a:lnTo>
                  <a:pt x="11843205" y="1169158"/>
                </a:lnTo>
                <a:lnTo>
                  <a:pt x="11821152" y="1178702"/>
                </a:lnTo>
                <a:lnTo>
                  <a:pt x="11799887" y="1188246"/>
                </a:lnTo>
                <a:lnTo>
                  <a:pt x="11779409" y="1199381"/>
                </a:lnTo>
                <a:lnTo>
                  <a:pt x="11759719" y="1212106"/>
                </a:lnTo>
                <a:lnTo>
                  <a:pt x="11741604" y="1224832"/>
                </a:lnTo>
                <a:lnTo>
                  <a:pt x="11726639" y="1238353"/>
                </a:lnTo>
                <a:lnTo>
                  <a:pt x="11711675" y="1251874"/>
                </a:lnTo>
                <a:lnTo>
                  <a:pt x="11698286" y="1265395"/>
                </a:lnTo>
                <a:lnTo>
                  <a:pt x="11687259" y="1279711"/>
                </a:lnTo>
                <a:lnTo>
                  <a:pt x="11678596" y="1294027"/>
                </a:lnTo>
                <a:lnTo>
                  <a:pt x="11671507" y="1309139"/>
                </a:lnTo>
                <a:lnTo>
                  <a:pt x="11667569" y="1319478"/>
                </a:lnTo>
                <a:lnTo>
                  <a:pt x="11662056" y="1329022"/>
                </a:lnTo>
                <a:lnTo>
                  <a:pt x="11656543" y="1339362"/>
                </a:lnTo>
                <a:lnTo>
                  <a:pt x="11649454" y="1348111"/>
                </a:lnTo>
                <a:lnTo>
                  <a:pt x="11641578" y="1357655"/>
                </a:lnTo>
                <a:lnTo>
                  <a:pt x="11633702" y="1366404"/>
                </a:lnTo>
                <a:lnTo>
                  <a:pt x="11625826" y="1374357"/>
                </a:lnTo>
                <a:lnTo>
                  <a:pt x="11617162" y="1382310"/>
                </a:lnTo>
                <a:lnTo>
                  <a:pt x="11606924" y="1388673"/>
                </a:lnTo>
                <a:lnTo>
                  <a:pt x="11598260" y="1395831"/>
                </a:lnTo>
                <a:lnTo>
                  <a:pt x="11587233" y="1402194"/>
                </a:lnTo>
                <a:lnTo>
                  <a:pt x="11576995" y="1408557"/>
                </a:lnTo>
                <a:lnTo>
                  <a:pt x="11555729" y="1419692"/>
                </a:lnTo>
                <a:lnTo>
                  <a:pt x="11533676" y="1427645"/>
                </a:lnTo>
                <a:lnTo>
                  <a:pt x="11522650" y="1430826"/>
                </a:lnTo>
                <a:lnTo>
                  <a:pt x="11510048" y="1433212"/>
                </a:lnTo>
                <a:lnTo>
                  <a:pt x="11499022" y="1435599"/>
                </a:lnTo>
                <a:lnTo>
                  <a:pt x="11487995" y="1437189"/>
                </a:lnTo>
                <a:lnTo>
                  <a:pt x="11476969" y="1438780"/>
                </a:lnTo>
                <a:lnTo>
                  <a:pt x="11465942" y="1438780"/>
                </a:lnTo>
                <a:lnTo>
                  <a:pt x="11455704" y="1438780"/>
                </a:lnTo>
                <a:lnTo>
                  <a:pt x="11444677" y="1437189"/>
                </a:lnTo>
                <a:lnTo>
                  <a:pt x="11434438" y="1435599"/>
                </a:lnTo>
                <a:lnTo>
                  <a:pt x="11424987" y="1433212"/>
                </a:lnTo>
                <a:lnTo>
                  <a:pt x="11414748" y="1430826"/>
                </a:lnTo>
                <a:lnTo>
                  <a:pt x="11406084" y="1426054"/>
                </a:lnTo>
                <a:lnTo>
                  <a:pt x="11396633" y="1422078"/>
                </a:lnTo>
                <a:lnTo>
                  <a:pt x="11388757" y="1417306"/>
                </a:lnTo>
                <a:lnTo>
                  <a:pt x="11380881" y="1411738"/>
                </a:lnTo>
                <a:lnTo>
                  <a:pt x="11373793" y="1404580"/>
                </a:lnTo>
                <a:lnTo>
                  <a:pt x="11363554" y="1395036"/>
                </a:lnTo>
                <a:lnTo>
                  <a:pt x="11350952" y="1387083"/>
                </a:lnTo>
                <a:lnTo>
                  <a:pt x="11336775" y="1379924"/>
                </a:lnTo>
                <a:lnTo>
                  <a:pt x="11321023" y="1374357"/>
                </a:lnTo>
                <a:lnTo>
                  <a:pt x="11302121" y="1369585"/>
                </a:lnTo>
                <a:lnTo>
                  <a:pt x="11280855" y="1366404"/>
                </a:lnTo>
                <a:lnTo>
                  <a:pt x="11258015" y="1364018"/>
                </a:lnTo>
                <a:lnTo>
                  <a:pt x="11232024" y="1361631"/>
                </a:lnTo>
                <a:lnTo>
                  <a:pt x="11126485" y="1358450"/>
                </a:lnTo>
                <a:lnTo>
                  <a:pt x="11064264" y="1469003"/>
                </a:lnTo>
                <a:lnTo>
                  <a:pt x="11039848" y="1514338"/>
                </a:lnTo>
                <a:lnTo>
                  <a:pt x="11019371" y="1554900"/>
                </a:lnTo>
                <a:lnTo>
                  <a:pt x="11011495" y="1571603"/>
                </a:lnTo>
                <a:lnTo>
                  <a:pt x="11005981" y="1585123"/>
                </a:lnTo>
                <a:lnTo>
                  <a:pt x="11001256" y="1596258"/>
                </a:lnTo>
                <a:lnTo>
                  <a:pt x="11000468" y="1603416"/>
                </a:lnTo>
                <a:lnTo>
                  <a:pt x="11000468" y="1605007"/>
                </a:lnTo>
                <a:lnTo>
                  <a:pt x="11001256" y="1608984"/>
                </a:lnTo>
                <a:lnTo>
                  <a:pt x="11003619" y="1612165"/>
                </a:lnTo>
                <a:lnTo>
                  <a:pt x="11005981" y="1614551"/>
                </a:lnTo>
                <a:lnTo>
                  <a:pt x="11011495" y="1620914"/>
                </a:lnTo>
                <a:lnTo>
                  <a:pt x="11020158" y="1628072"/>
                </a:lnTo>
                <a:lnTo>
                  <a:pt x="11030397" y="1636026"/>
                </a:lnTo>
                <a:lnTo>
                  <a:pt x="11041424" y="1642388"/>
                </a:lnTo>
                <a:lnTo>
                  <a:pt x="11054813" y="1649547"/>
                </a:lnTo>
                <a:lnTo>
                  <a:pt x="11068202" y="1655909"/>
                </a:lnTo>
                <a:lnTo>
                  <a:pt x="11083954" y="1661477"/>
                </a:lnTo>
                <a:lnTo>
                  <a:pt x="11098131" y="1667044"/>
                </a:lnTo>
                <a:lnTo>
                  <a:pt x="11113883" y="1672611"/>
                </a:lnTo>
                <a:lnTo>
                  <a:pt x="11129635" y="1677384"/>
                </a:lnTo>
                <a:lnTo>
                  <a:pt x="11143812" y="1680565"/>
                </a:lnTo>
                <a:lnTo>
                  <a:pt x="11158777" y="1682951"/>
                </a:lnTo>
                <a:lnTo>
                  <a:pt x="11172954" y="1685337"/>
                </a:lnTo>
                <a:lnTo>
                  <a:pt x="11185555" y="1685337"/>
                </a:lnTo>
                <a:lnTo>
                  <a:pt x="11197369" y="1684542"/>
                </a:lnTo>
                <a:lnTo>
                  <a:pt x="11212334" y="1682156"/>
                </a:lnTo>
                <a:lnTo>
                  <a:pt x="11228873" y="1677384"/>
                </a:lnTo>
                <a:lnTo>
                  <a:pt x="11247776" y="1671021"/>
                </a:lnTo>
                <a:lnTo>
                  <a:pt x="11266678" y="1663863"/>
                </a:lnTo>
                <a:lnTo>
                  <a:pt x="11286369" y="1655909"/>
                </a:lnTo>
                <a:lnTo>
                  <a:pt x="11305271" y="1647956"/>
                </a:lnTo>
                <a:lnTo>
                  <a:pt x="11324174" y="1638412"/>
                </a:lnTo>
                <a:lnTo>
                  <a:pt x="11342288" y="1630458"/>
                </a:lnTo>
                <a:lnTo>
                  <a:pt x="11358828" y="1622505"/>
                </a:lnTo>
                <a:lnTo>
                  <a:pt x="11374580" y="1616937"/>
                </a:lnTo>
                <a:lnTo>
                  <a:pt x="11390332" y="1612165"/>
                </a:lnTo>
                <a:lnTo>
                  <a:pt x="11403722" y="1609779"/>
                </a:lnTo>
                <a:lnTo>
                  <a:pt x="11417111" y="1607393"/>
                </a:lnTo>
                <a:lnTo>
                  <a:pt x="11428137" y="1607393"/>
                </a:lnTo>
                <a:lnTo>
                  <a:pt x="11439164" y="1609779"/>
                </a:lnTo>
                <a:lnTo>
                  <a:pt x="11449403" y="1612165"/>
                </a:lnTo>
                <a:lnTo>
                  <a:pt x="11457279" y="1616937"/>
                </a:lnTo>
                <a:lnTo>
                  <a:pt x="11464367" y="1622505"/>
                </a:lnTo>
                <a:lnTo>
                  <a:pt x="11470668" y="1628868"/>
                </a:lnTo>
                <a:lnTo>
                  <a:pt x="11476181" y="1638412"/>
                </a:lnTo>
                <a:lnTo>
                  <a:pt x="11479332" y="1647160"/>
                </a:lnTo>
                <a:lnTo>
                  <a:pt x="11481694" y="1658295"/>
                </a:lnTo>
                <a:lnTo>
                  <a:pt x="11482482" y="1671816"/>
                </a:lnTo>
                <a:lnTo>
                  <a:pt x="11482482" y="1688518"/>
                </a:lnTo>
                <a:lnTo>
                  <a:pt x="11485632" y="1701244"/>
                </a:lnTo>
                <a:lnTo>
                  <a:pt x="11487208" y="1706016"/>
                </a:lnTo>
                <a:lnTo>
                  <a:pt x="11489570" y="1709197"/>
                </a:lnTo>
                <a:lnTo>
                  <a:pt x="11492721" y="1712379"/>
                </a:lnTo>
                <a:lnTo>
                  <a:pt x="11496659" y="1713174"/>
                </a:lnTo>
                <a:lnTo>
                  <a:pt x="11501385" y="1714765"/>
                </a:lnTo>
                <a:lnTo>
                  <a:pt x="11506110" y="1714765"/>
                </a:lnTo>
                <a:lnTo>
                  <a:pt x="11512411" y="1713174"/>
                </a:lnTo>
                <a:lnTo>
                  <a:pt x="11520287" y="1712379"/>
                </a:lnTo>
                <a:lnTo>
                  <a:pt x="11538402" y="1706016"/>
                </a:lnTo>
                <a:lnTo>
                  <a:pt x="11561242" y="1696472"/>
                </a:lnTo>
                <a:lnTo>
                  <a:pt x="11574632" y="1692495"/>
                </a:lnTo>
                <a:lnTo>
                  <a:pt x="11590384" y="1688518"/>
                </a:lnTo>
                <a:lnTo>
                  <a:pt x="11608499" y="1685337"/>
                </a:lnTo>
                <a:lnTo>
                  <a:pt x="11627401" y="1682951"/>
                </a:lnTo>
                <a:lnTo>
                  <a:pt x="11647091" y="1680565"/>
                </a:lnTo>
                <a:lnTo>
                  <a:pt x="11667569" y="1680565"/>
                </a:lnTo>
                <a:lnTo>
                  <a:pt x="11686472" y="1680565"/>
                </a:lnTo>
                <a:lnTo>
                  <a:pt x="11705374" y="1682951"/>
                </a:lnTo>
                <a:lnTo>
                  <a:pt x="11729790" y="1685337"/>
                </a:lnTo>
                <a:lnTo>
                  <a:pt x="11754993" y="1685337"/>
                </a:lnTo>
                <a:lnTo>
                  <a:pt x="11779409" y="1685337"/>
                </a:lnTo>
                <a:lnTo>
                  <a:pt x="11803037" y="1682951"/>
                </a:lnTo>
                <a:lnTo>
                  <a:pt x="11826665" y="1680565"/>
                </a:lnTo>
                <a:lnTo>
                  <a:pt x="11850293" y="1676588"/>
                </a:lnTo>
                <a:lnTo>
                  <a:pt x="11872346" y="1671021"/>
                </a:lnTo>
                <a:lnTo>
                  <a:pt x="11893611" y="1663067"/>
                </a:lnTo>
                <a:lnTo>
                  <a:pt x="11914877" y="1655114"/>
                </a:lnTo>
                <a:lnTo>
                  <a:pt x="11934567" y="1645570"/>
                </a:lnTo>
                <a:lnTo>
                  <a:pt x="11953469" y="1636026"/>
                </a:lnTo>
                <a:lnTo>
                  <a:pt x="11972372" y="1623300"/>
                </a:lnTo>
                <a:lnTo>
                  <a:pt x="11990487" y="1611370"/>
                </a:lnTo>
                <a:lnTo>
                  <a:pt x="12005451" y="1596258"/>
                </a:lnTo>
                <a:lnTo>
                  <a:pt x="12021203" y="1581942"/>
                </a:lnTo>
                <a:lnTo>
                  <a:pt x="12036168" y="1564444"/>
                </a:lnTo>
                <a:lnTo>
                  <a:pt x="12055858" y="1541379"/>
                </a:lnTo>
                <a:lnTo>
                  <a:pt x="12073973" y="1523086"/>
                </a:lnTo>
                <a:lnTo>
                  <a:pt x="12081849" y="1515133"/>
                </a:lnTo>
                <a:lnTo>
                  <a:pt x="12088937" y="1509566"/>
                </a:lnTo>
                <a:lnTo>
                  <a:pt x="12096813" y="1503998"/>
                </a:lnTo>
                <a:lnTo>
                  <a:pt x="12106265" y="1499226"/>
                </a:lnTo>
                <a:lnTo>
                  <a:pt x="12114141" y="1496045"/>
                </a:lnTo>
                <a:lnTo>
                  <a:pt x="12123592" y="1492863"/>
                </a:lnTo>
                <a:lnTo>
                  <a:pt x="12133831" y="1490477"/>
                </a:lnTo>
                <a:lnTo>
                  <a:pt x="12144857" y="1488091"/>
                </a:lnTo>
                <a:lnTo>
                  <a:pt x="12169273" y="1485705"/>
                </a:lnTo>
                <a:lnTo>
                  <a:pt x="12201565" y="1484910"/>
                </a:lnTo>
                <a:lnTo>
                  <a:pt x="12225193" y="1485705"/>
                </a:lnTo>
                <a:lnTo>
                  <a:pt x="12248821" y="1487296"/>
                </a:lnTo>
                <a:lnTo>
                  <a:pt x="12270874" y="1489682"/>
                </a:lnTo>
                <a:lnTo>
                  <a:pt x="12292139" y="1492863"/>
                </a:lnTo>
                <a:lnTo>
                  <a:pt x="12311829" y="1498431"/>
                </a:lnTo>
                <a:lnTo>
                  <a:pt x="12330732" y="1503998"/>
                </a:lnTo>
                <a:lnTo>
                  <a:pt x="12347271" y="1510361"/>
                </a:lnTo>
                <a:lnTo>
                  <a:pt x="12362236" y="1518314"/>
                </a:lnTo>
                <a:lnTo>
                  <a:pt x="12376413" y="1525473"/>
                </a:lnTo>
                <a:lnTo>
                  <a:pt x="12394528" y="1533426"/>
                </a:lnTo>
                <a:lnTo>
                  <a:pt x="12415793" y="1539789"/>
                </a:lnTo>
                <a:lnTo>
                  <a:pt x="12437846" y="1545356"/>
                </a:lnTo>
                <a:lnTo>
                  <a:pt x="12461474" y="1550924"/>
                </a:lnTo>
                <a:lnTo>
                  <a:pt x="12485890" y="1557286"/>
                </a:lnTo>
                <a:lnTo>
                  <a:pt x="12510306" y="1560468"/>
                </a:lnTo>
                <a:lnTo>
                  <a:pt x="12533146" y="1562854"/>
                </a:lnTo>
                <a:lnTo>
                  <a:pt x="12561500" y="1564444"/>
                </a:lnTo>
                <a:lnTo>
                  <a:pt x="12586703" y="1566035"/>
                </a:lnTo>
                <a:lnTo>
                  <a:pt x="12607968" y="1564444"/>
                </a:lnTo>
                <a:lnTo>
                  <a:pt x="12626871" y="1563649"/>
                </a:lnTo>
                <a:lnTo>
                  <a:pt x="12643411" y="1560468"/>
                </a:lnTo>
                <a:lnTo>
                  <a:pt x="12658375" y="1555696"/>
                </a:lnTo>
                <a:lnTo>
                  <a:pt x="12670189" y="1550924"/>
                </a:lnTo>
                <a:lnTo>
                  <a:pt x="12680428" y="1543765"/>
                </a:lnTo>
                <a:lnTo>
                  <a:pt x="12691455" y="1534221"/>
                </a:lnTo>
                <a:lnTo>
                  <a:pt x="12699331" y="1527859"/>
                </a:lnTo>
                <a:lnTo>
                  <a:pt x="12704056" y="1523086"/>
                </a:lnTo>
                <a:lnTo>
                  <a:pt x="12704844" y="1519905"/>
                </a:lnTo>
                <a:lnTo>
                  <a:pt x="12702481" y="1517519"/>
                </a:lnTo>
                <a:lnTo>
                  <a:pt x="12696968" y="1516724"/>
                </a:lnTo>
                <a:lnTo>
                  <a:pt x="12688304" y="1515133"/>
                </a:lnTo>
                <a:lnTo>
                  <a:pt x="12675702" y="1515133"/>
                </a:lnTo>
                <a:lnTo>
                  <a:pt x="12662313" y="1515133"/>
                </a:lnTo>
                <a:lnTo>
                  <a:pt x="12650499" y="1512747"/>
                </a:lnTo>
                <a:lnTo>
                  <a:pt x="12637897" y="1510361"/>
                </a:lnTo>
                <a:lnTo>
                  <a:pt x="12626083" y="1506384"/>
                </a:lnTo>
                <a:lnTo>
                  <a:pt x="12615057" y="1501612"/>
                </a:lnTo>
                <a:lnTo>
                  <a:pt x="12604818" y="1495249"/>
                </a:lnTo>
                <a:lnTo>
                  <a:pt x="12594579" y="1488091"/>
                </a:lnTo>
                <a:lnTo>
                  <a:pt x="12585916" y="1479342"/>
                </a:lnTo>
                <a:lnTo>
                  <a:pt x="12577252" y="1469798"/>
                </a:lnTo>
                <a:lnTo>
                  <a:pt x="12569376" y="1460254"/>
                </a:lnTo>
                <a:lnTo>
                  <a:pt x="12562287" y="1449915"/>
                </a:lnTo>
                <a:lnTo>
                  <a:pt x="12556774" y="1437189"/>
                </a:lnTo>
                <a:lnTo>
                  <a:pt x="12551261" y="1425259"/>
                </a:lnTo>
                <a:lnTo>
                  <a:pt x="12548111" y="1411738"/>
                </a:lnTo>
                <a:lnTo>
                  <a:pt x="12544960" y="1398217"/>
                </a:lnTo>
                <a:lnTo>
                  <a:pt x="12542597" y="1383106"/>
                </a:lnTo>
                <a:lnTo>
                  <a:pt x="12540235" y="1360041"/>
                </a:lnTo>
                <a:lnTo>
                  <a:pt x="12537084" y="1341748"/>
                </a:lnTo>
                <a:lnTo>
                  <a:pt x="12534721" y="1333794"/>
                </a:lnTo>
                <a:lnTo>
                  <a:pt x="12531571" y="1328227"/>
                </a:lnTo>
                <a:lnTo>
                  <a:pt x="12527633" y="1322659"/>
                </a:lnTo>
                <a:lnTo>
                  <a:pt x="12524482" y="1319478"/>
                </a:lnTo>
                <a:lnTo>
                  <a:pt x="12518969" y="1315501"/>
                </a:lnTo>
                <a:lnTo>
                  <a:pt x="12513456" y="1312320"/>
                </a:lnTo>
                <a:lnTo>
                  <a:pt x="12505580" y="1309934"/>
                </a:lnTo>
                <a:lnTo>
                  <a:pt x="12496916" y="1309139"/>
                </a:lnTo>
                <a:lnTo>
                  <a:pt x="12475651" y="1306753"/>
                </a:lnTo>
                <a:lnTo>
                  <a:pt x="12446510" y="1304367"/>
                </a:lnTo>
                <a:lnTo>
                  <a:pt x="12429182" y="1303571"/>
                </a:lnTo>
                <a:lnTo>
                  <a:pt x="12411067" y="1301185"/>
                </a:lnTo>
                <a:lnTo>
                  <a:pt x="12392953" y="1298799"/>
                </a:lnTo>
                <a:lnTo>
                  <a:pt x="12377988" y="1295618"/>
                </a:lnTo>
                <a:lnTo>
                  <a:pt x="12363024" y="1292436"/>
                </a:lnTo>
                <a:lnTo>
                  <a:pt x="12349634" y="1288460"/>
                </a:lnTo>
                <a:lnTo>
                  <a:pt x="12339395" y="1284483"/>
                </a:lnTo>
                <a:lnTo>
                  <a:pt x="12333095" y="1279711"/>
                </a:lnTo>
                <a:lnTo>
                  <a:pt x="12326794" y="1273348"/>
                </a:lnTo>
                <a:lnTo>
                  <a:pt x="12320493" y="1265395"/>
                </a:lnTo>
                <a:lnTo>
                  <a:pt x="12316555" y="1255055"/>
                </a:lnTo>
                <a:lnTo>
                  <a:pt x="12313405" y="1243920"/>
                </a:lnTo>
                <a:lnTo>
                  <a:pt x="12309466" y="1231195"/>
                </a:lnTo>
                <a:lnTo>
                  <a:pt x="12308679" y="1217674"/>
                </a:lnTo>
                <a:lnTo>
                  <a:pt x="12307104" y="1204153"/>
                </a:lnTo>
                <a:lnTo>
                  <a:pt x="12308679" y="1189837"/>
                </a:lnTo>
                <a:lnTo>
                  <a:pt x="12309466" y="1174725"/>
                </a:lnTo>
                <a:lnTo>
                  <a:pt x="12311829" y="1160409"/>
                </a:lnTo>
                <a:lnTo>
                  <a:pt x="12314192" y="1144502"/>
                </a:lnTo>
                <a:lnTo>
                  <a:pt x="12318918" y="1130981"/>
                </a:lnTo>
                <a:lnTo>
                  <a:pt x="12324431" y="1116665"/>
                </a:lnTo>
                <a:lnTo>
                  <a:pt x="12329944" y="1103144"/>
                </a:lnTo>
                <a:lnTo>
                  <a:pt x="12336245" y="1090419"/>
                </a:lnTo>
                <a:lnTo>
                  <a:pt x="12344121" y="1079284"/>
                </a:lnTo>
                <a:close/>
                <a:moveTo>
                  <a:pt x="7701982" y="1002931"/>
                </a:moveTo>
                <a:lnTo>
                  <a:pt x="7707495" y="1002931"/>
                </a:lnTo>
                <a:lnTo>
                  <a:pt x="7713008" y="1003726"/>
                </a:lnTo>
                <a:lnTo>
                  <a:pt x="7718522" y="1006112"/>
                </a:lnTo>
                <a:lnTo>
                  <a:pt x="7724034" y="1008498"/>
                </a:lnTo>
                <a:lnTo>
                  <a:pt x="7729548" y="1011679"/>
                </a:lnTo>
                <a:lnTo>
                  <a:pt x="7735061" y="1016452"/>
                </a:lnTo>
                <a:lnTo>
                  <a:pt x="7738212" y="1020428"/>
                </a:lnTo>
                <a:lnTo>
                  <a:pt x="7742150" y="1025200"/>
                </a:lnTo>
                <a:lnTo>
                  <a:pt x="7742937" y="1029972"/>
                </a:lnTo>
                <a:lnTo>
                  <a:pt x="7744512" y="1033949"/>
                </a:lnTo>
                <a:lnTo>
                  <a:pt x="7745300" y="1038721"/>
                </a:lnTo>
                <a:lnTo>
                  <a:pt x="7744512" y="1043493"/>
                </a:lnTo>
                <a:lnTo>
                  <a:pt x="7742937" y="1047470"/>
                </a:lnTo>
                <a:lnTo>
                  <a:pt x="7742150" y="1052242"/>
                </a:lnTo>
                <a:lnTo>
                  <a:pt x="7739787" y="1057014"/>
                </a:lnTo>
                <a:lnTo>
                  <a:pt x="7736636" y="1060195"/>
                </a:lnTo>
                <a:lnTo>
                  <a:pt x="7732698" y="1063377"/>
                </a:lnTo>
                <a:lnTo>
                  <a:pt x="7728760" y="1066558"/>
                </a:lnTo>
                <a:lnTo>
                  <a:pt x="7724034" y="1068944"/>
                </a:lnTo>
                <a:lnTo>
                  <a:pt x="7719309" y="1071330"/>
                </a:lnTo>
                <a:lnTo>
                  <a:pt x="7713796" y="1072126"/>
                </a:lnTo>
                <a:lnTo>
                  <a:pt x="7708282" y="1072126"/>
                </a:lnTo>
                <a:lnTo>
                  <a:pt x="7702770" y="1072126"/>
                </a:lnTo>
                <a:lnTo>
                  <a:pt x="7697256" y="1070535"/>
                </a:lnTo>
                <a:lnTo>
                  <a:pt x="7691743" y="1066558"/>
                </a:lnTo>
                <a:lnTo>
                  <a:pt x="7687018" y="1063377"/>
                </a:lnTo>
                <a:lnTo>
                  <a:pt x="7683080" y="1057809"/>
                </a:lnTo>
                <a:lnTo>
                  <a:pt x="7678354" y="1052242"/>
                </a:lnTo>
                <a:lnTo>
                  <a:pt x="7675991" y="1045084"/>
                </a:lnTo>
                <a:lnTo>
                  <a:pt x="7674416" y="1038721"/>
                </a:lnTo>
                <a:lnTo>
                  <a:pt x="7672840" y="1033154"/>
                </a:lnTo>
                <a:lnTo>
                  <a:pt x="7672840" y="1027586"/>
                </a:lnTo>
                <a:lnTo>
                  <a:pt x="7674416" y="1022019"/>
                </a:lnTo>
                <a:lnTo>
                  <a:pt x="7675991" y="1017247"/>
                </a:lnTo>
                <a:lnTo>
                  <a:pt x="7679929" y="1012475"/>
                </a:lnTo>
                <a:lnTo>
                  <a:pt x="7683080" y="1009294"/>
                </a:lnTo>
                <a:lnTo>
                  <a:pt x="7687018" y="1006907"/>
                </a:lnTo>
                <a:lnTo>
                  <a:pt x="7691743" y="1004521"/>
                </a:lnTo>
                <a:lnTo>
                  <a:pt x="7696468" y="1003726"/>
                </a:lnTo>
                <a:close/>
                <a:moveTo>
                  <a:pt x="13214423" y="950438"/>
                </a:moveTo>
                <a:lnTo>
                  <a:pt x="13220725" y="950438"/>
                </a:lnTo>
                <a:lnTo>
                  <a:pt x="13226239" y="952029"/>
                </a:lnTo>
                <a:lnTo>
                  <a:pt x="13231751" y="952824"/>
                </a:lnTo>
                <a:lnTo>
                  <a:pt x="13238051" y="956005"/>
                </a:lnTo>
                <a:lnTo>
                  <a:pt x="13243565" y="959982"/>
                </a:lnTo>
                <a:lnTo>
                  <a:pt x="13249079" y="963959"/>
                </a:lnTo>
                <a:lnTo>
                  <a:pt x="13254591" y="969526"/>
                </a:lnTo>
                <a:lnTo>
                  <a:pt x="13258531" y="975889"/>
                </a:lnTo>
                <a:lnTo>
                  <a:pt x="13261679" y="981456"/>
                </a:lnTo>
                <a:lnTo>
                  <a:pt x="13264043" y="987024"/>
                </a:lnTo>
                <a:lnTo>
                  <a:pt x="13264831" y="993386"/>
                </a:lnTo>
                <a:lnTo>
                  <a:pt x="13264043" y="1001340"/>
                </a:lnTo>
                <a:lnTo>
                  <a:pt x="13261679" y="1011679"/>
                </a:lnTo>
                <a:lnTo>
                  <a:pt x="13258531" y="1020428"/>
                </a:lnTo>
                <a:lnTo>
                  <a:pt x="13253803" y="1030768"/>
                </a:lnTo>
                <a:lnTo>
                  <a:pt x="13248291" y="1041107"/>
                </a:lnTo>
                <a:lnTo>
                  <a:pt x="13242779" y="1049856"/>
                </a:lnTo>
                <a:lnTo>
                  <a:pt x="13235689" y="1060195"/>
                </a:lnTo>
                <a:lnTo>
                  <a:pt x="13227813" y="1068944"/>
                </a:lnTo>
                <a:lnTo>
                  <a:pt x="13220725" y="1076898"/>
                </a:lnTo>
                <a:lnTo>
                  <a:pt x="13212849" y="1084056"/>
                </a:lnTo>
                <a:lnTo>
                  <a:pt x="13204971" y="1090419"/>
                </a:lnTo>
                <a:lnTo>
                  <a:pt x="13197095" y="1095986"/>
                </a:lnTo>
                <a:lnTo>
                  <a:pt x="13190007" y="1099168"/>
                </a:lnTo>
                <a:lnTo>
                  <a:pt x="13183707" y="1100758"/>
                </a:lnTo>
                <a:lnTo>
                  <a:pt x="13176619" y="1101554"/>
                </a:lnTo>
                <a:lnTo>
                  <a:pt x="13172681" y="1099168"/>
                </a:lnTo>
                <a:lnTo>
                  <a:pt x="13167167" y="1095986"/>
                </a:lnTo>
                <a:lnTo>
                  <a:pt x="13162443" y="1091214"/>
                </a:lnTo>
                <a:lnTo>
                  <a:pt x="13159291" y="1087237"/>
                </a:lnTo>
                <a:lnTo>
                  <a:pt x="13156141" y="1082465"/>
                </a:lnTo>
                <a:lnTo>
                  <a:pt x="13153779" y="1076898"/>
                </a:lnTo>
                <a:lnTo>
                  <a:pt x="13151415" y="1071330"/>
                </a:lnTo>
                <a:lnTo>
                  <a:pt x="13150627" y="1065763"/>
                </a:lnTo>
                <a:lnTo>
                  <a:pt x="13149053" y="1058605"/>
                </a:lnTo>
                <a:lnTo>
                  <a:pt x="13149053" y="1046675"/>
                </a:lnTo>
                <a:lnTo>
                  <a:pt x="13150627" y="1033154"/>
                </a:lnTo>
                <a:lnTo>
                  <a:pt x="13153779" y="1019633"/>
                </a:lnTo>
                <a:lnTo>
                  <a:pt x="13157715" y="1006112"/>
                </a:lnTo>
                <a:lnTo>
                  <a:pt x="13164805" y="992591"/>
                </a:lnTo>
                <a:lnTo>
                  <a:pt x="13171107" y="981456"/>
                </a:lnTo>
                <a:lnTo>
                  <a:pt x="13180557" y="971117"/>
                </a:lnTo>
                <a:lnTo>
                  <a:pt x="13189219" y="962368"/>
                </a:lnTo>
                <a:lnTo>
                  <a:pt x="13193947" y="958391"/>
                </a:lnTo>
                <a:lnTo>
                  <a:pt x="13199459" y="955210"/>
                </a:lnTo>
                <a:lnTo>
                  <a:pt x="13203397" y="952824"/>
                </a:lnTo>
                <a:lnTo>
                  <a:pt x="13208911" y="952029"/>
                </a:lnTo>
                <a:close/>
                <a:moveTo>
                  <a:pt x="8483285" y="887606"/>
                </a:moveTo>
                <a:lnTo>
                  <a:pt x="8490374" y="887606"/>
                </a:lnTo>
                <a:lnTo>
                  <a:pt x="8494312" y="888401"/>
                </a:lnTo>
                <a:lnTo>
                  <a:pt x="8499037" y="890787"/>
                </a:lnTo>
                <a:lnTo>
                  <a:pt x="8503763" y="894764"/>
                </a:lnTo>
                <a:lnTo>
                  <a:pt x="8505338" y="897945"/>
                </a:lnTo>
                <a:lnTo>
                  <a:pt x="8507701" y="901126"/>
                </a:lnTo>
                <a:lnTo>
                  <a:pt x="8507701" y="905899"/>
                </a:lnTo>
                <a:lnTo>
                  <a:pt x="8506913" y="911466"/>
                </a:lnTo>
                <a:lnTo>
                  <a:pt x="8504550" y="917033"/>
                </a:lnTo>
                <a:lnTo>
                  <a:pt x="8501400" y="923396"/>
                </a:lnTo>
                <a:lnTo>
                  <a:pt x="8497462" y="928168"/>
                </a:lnTo>
                <a:lnTo>
                  <a:pt x="8494312" y="932940"/>
                </a:lnTo>
                <a:lnTo>
                  <a:pt x="8490374" y="936122"/>
                </a:lnTo>
                <a:lnTo>
                  <a:pt x="8485648" y="939303"/>
                </a:lnTo>
                <a:lnTo>
                  <a:pt x="8480922" y="941689"/>
                </a:lnTo>
                <a:lnTo>
                  <a:pt x="8475409" y="942484"/>
                </a:lnTo>
                <a:lnTo>
                  <a:pt x="8471471" y="942484"/>
                </a:lnTo>
                <a:lnTo>
                  <a:pt x="8467533" y="941689"/>
                </a:lnTo>
                <a:lnTo>
                  <a:pt x="8463595" y="940894"/>
                </a:lnTo>
                <a:lnTo>
                  <a:pt x="8459657" y="938508"/>
                </a:lnTo>
                <a:lnTo>
                  <a:pt x="8458082" y="935326"/>
                </a:lnTo>
                <a:lnTo>
                  <a:pt x="8455719" y="930554"/>
                </a:lnTo>
                <a:lnTo>
                  <a:pt x="8453356" y="925782"/>
                </a:lnTo>
                <a:lnTo>
                  <a:pt x="8453356" y="919419"/>
                </a:lnTo>
                <a:lnTo>
                  <a:pt x="8453356" y="913852"/>
                </a:lnTo>
                <a:lnTo>
                  <a:pt x="8455719" y="908285"/>
                </a:lnTo>
                <a:lnTo>
                  <a:pt x="8458082" y="901922"/>
                </a:lnTo>
                <a:lnTo>
                  <a:pt x="8461232" y="897945"/>
                </a:lnTo>
                <a:lnTo>
                  <a:pt x="8466745" y="893173"/>
                </a:lnTo>
                <a:lnTo>
                  <a:pt x="8471471" y="889992"/>
                </a:lnTo>
                <a:lnTo>
                  <a:pt x="8476984" y="888401"/>
                </a:lnTo>
                <a:close/>
                <a:moveTo>
                  <a:pt x="7187676" y="658546"/>
                </a:moveTo>
                <a:lnTo>
                  <a:pt x="7193977" y="658546"/>
                </a:lnTo>
                <a:lnTo>
                  <a:pt x="7199490" y="660137"/>
                </a:lnTo>
                <a:lnTo>
                  <a:pt x="7204216" y="662523"/>
                </a:lnTo>
                <a:lnTo>
                  <a:pt x="7207366" y="666500"/>
                </a:lnTo>
                <a:lnTo>
                  <a:pt x="7208942" y="672067"/>
                </a:lnTo>
                <a:lnTo>
                  <a:pt x="7208942" y="680020"/>
                </a:lnTo>
                <a:lnTo>
                  <a:pt x="7207366" y="689565"/>
                </a:lnTo>
                <a:lnTo>
                  <a:pt x="7206578" y="695927"/>
                </a:lnTo>
                <a:lnTo>
                  <a:pt x="7203428" y="703085"/>
                </a:lnTo>
                <a:lnTo>
                  <a:pt x="7199490" y="709448"/>
                </a:lnTo>
                <a:lnTo>
                  <a:pt x="7195552" y="715016"/>
                </a:lnTo>
                <a:lnTo>
                  <a:pt x="7190039" y="719788"/>
                </a:lnTo>
                <a:lnTo>
                  <a:pt x="7184526" y="722969"/>
                </a:lnTo>
                <a:lnTo>
                  <a:pt x="7178225" y="725355"/>
                </a:lnTo>
                <a:lnTo>
                  <a:pt x="7172712" y="726150"/>
                </a:lnTo>
                <a:lnTo>
                  <a:pt x="7165624" y="726150"/>
                </a:lnTo>
                <a:lnTo>
                  <a:pt x="7158535" y="724560"/>
                </a:lnTo>
                <a:lnTo>
                  <a:pt x="7153809" y="722174"/>
                </a:lnTo>
                <a:lnTo>
                  <a:pt x="7149871" y="717402"/>
                </a:lnTo>
                <a:lnTo>
                  <a:pt x="7146721" y="712630"/>
                </a:lnTo>
                <a:lnTo>
                  <a:pt x="7144358" y="708653"/>
                </a:lnTo>
                <a:lnTo>
                  <a:pt x="7142783" y="703085"/>
                </a:lnTo>
                <a:lnTo>
                  <a:pt x="7142783" y="697518"/>
                </a:lnTo>
                <a:lnTo>
                  <a:pt x="7144358" y="691951"/>
                </a:lnTo>
                <a:lnTo>
                  <a:pt x="7146721" y="685588"/>
                </a:lnTo>
                <a:lnTo>
                  <a:pt x="7149871" y="680020"/>
                </a:lnTo>
                <a:lnTo>
                  <a:pt x="7153022" y="674453"/>
                </a:lnTo>
                <a:lnTo>
                  <a:pt x="7158535" y="670476"/>
                </a:lnTo>
                <a:lnTo>
                  <a:pt x="7164048" y="665704"/>
                </a:lnTo>
                <a:lnTo>
                  <a:pt x="7171136" y="662523"/>
                </a:lnTo>
                <a:lnTo>
                  <a:pt x="7178225" y="660137"/>
                </a:lnTo>
                <a:close/>
                <a:moveTo>
                  <a:pt x="11135149" y="533677"/>
                </a:moveTo>
                <a:lnTo>
                  <a:pt x="11138299" y="535267"/>
                </a:lnTo>
                <a:lnTo>
                  <a:pt x="11143025" y="536063"/>
                </a:lnTo>
                <a:lnTo>
                  <a:pt x="11146175" y="539244"/>
                </a:lnTo>
                <a:lnTo>
                  <a:pt x="11148538" y="543221"/>
                </a:lnTo>
                <a:lnTo>
                  <a:pt x="11151688" y="547198"/>
                </a:lnTo>
                <a:lnTo>
                  <a:pt x="11153263" y="551970"/>
                </a:lnTo>
                <a:lnTo>
                  <a:pt x="11154051" y="557537"/>
                </a:lnTo>
                <a:lnTo>
                  <a:pt x="11155626" y="563105"/>
                </a:lnTo>
                <a:lnTo>
                  <a:pt x="11155626" y="570263"/>
                </a:lnTo>
                <a:lnTo>
                  <a:pt x="11154051" y="575830"/>
                </a:lnTo>
                <a:lnTo>
                  <a:pt x="11151688" y="579807"/>
                </a:lnTo>
                <a:lnTo>
                  <a:pt x="11149325" y="584579"/>
                </a:lnTo>
                <a:lnTo>
                  <a:pt x="11147750" y="587760"/>
                </a:lnTo>
                <a:lnTo>
                  <a:pt x="11143812" y="590942"/>
                </a:lnTo>
                <a:lnTo>
                  <a:pt x="11139874" y="592532"/>
                </a:lnTo>
                <a:lnTo>
                  <a:pt x="11135936" y="593328"/>
                </a:lnTo>
                <a:lnTo>
                  <a:pt x="11131998" y="593328"/>
                </a:lnTo>
                <a:lnTo>
                  <a:pt x="11128848" y="590942"/>
                </a:lnTo>
                <a:lnTo>
                  <a:pt x="11124910" y="589351"/>
                </a:lnTo>
                <a:lnTo>
                  <a:pt x="11121759" y="585374"/>
                </a:lnTo>
                <a:lnTo>
                  <a:pt x="11119397" y="581398"/>
                </a:lnTo>
                <a:lnTo>
                  <a:pt x="11117034" y="575830"/>
                </a:lnTo>
                <a:lnTo>
                  <a:pt x="11116246" y="570263"/>
                </a:lnTo>
                <a:lnTo>
                  <a:pt x="11116246" y="563900"/>
                </a:lnTo>
                <a:lnTo>
                  <a:pt x="11116246" y="558333"/>
                </a:lnTo>
                <a:lnTo>
                  <a:pt x="11117034" y="552765"/>
                </a:lnTo>
                <a:lnTo>
                  <a:pt x="11118609" y="547198"/>
                </a:lnTo>
                <a:lnTo>
                  <a:pt x="11120972" y="543221"/>
                </a:lnTo>
                <a:lnTo>
                  <a:pt x="11124122" y="539244"/>
                </a:lnTo>
                <a:lnTo>
                  <a:pt x="11127273" y="536063"/>
                </a:lnTo>
                <a:lnTo>
                  <a:pt x="11130423" y="535267"/>
                </a:lnTo>
                <a:close/>
                <a:moveTo>
                  <a:pt x="11520287" y="335636"/>
                </a:moveTo>
                <a:lnTo>
                  <a:pt x="11531314" y="335636"/>
                </a:lnTo>
                <a:lnTo>
                  <a:pt x="11541552" y="336431"/>
                </a:lnTo>
                <a:lnTo>
                  <a:pt x="11551791" y="338817"/>
                </a:lnTo>
                <a:lnTo>
                  <a:pt x="11557304" y="341203"/>
                </a:lnTo>
                <a:lnTo>
                  <a:pt x="11562818" y="344385"/>
                </a:lnTo>
                <a:lnTo>
                  <a:pt x="11568331" y="346771"/>
                </a:lnTo>
                <a:lnTo>
                  <a:pt x="11573057" y="349952"/>
                </a:lnTo>
                <a:lnTo>
                  <a:pt x="11576207" y="354724"/>
                </a:lnTo>
                <a:lnTo>
                  <a:pt x="11578570" y="357906"/>
                </a:lnTo>
                <a:lnTo>
                  <a:pt x="11580145" y="362678"/>
                </a:lnTo>
                <a:lnTo>
                  <a:pt x="11582508" y="365859"/>
                </a:lnTo>
                <a:lnTo>
                  <a:pt x="11584083" y="370631"/>
                </a:lnTo>
                <a:lnTo>
                  <a:pt x="11584083" y="374608"/>
                </a:lnTo>
                <a:lnTo>
                  <a:pt x="11584083" y="379380"/>
                </a:lnTo>
                <a:lnTo>
                  <a:pt x="11582508" y="384152"/>
                </a:lnTo>
                <a:lnTo>
                  <a:pt x="11580145" y="392901"/>
                </a:lnTo>
                <a:lnTo>
                  <a:pt x="11574632" y="401650"/>
                </a:lnTo>
                <a:lnTo>
                  <a:pt x="11567543" y="411194"/>
                </a:lnTo>
                <a:lnTo>
                  <a:pt x="11558092" y="419942"/>
                </a:lnTo>
                <a:lnTo>
                  <a:pt x="11547853" y="427896"/>
                </a:lnTo>
                <a:lnTo>
                  <a:pt x="11536039" y="435849"/>
                </a:lnTo>
                <a:lnTo>
                  <a:pt x="11522650" y="441417"/>
                </a:lnTo>
                <a:lnTo>
                  <a:pt x="11506898" y="446984"/>
                </a:lnTo>
                <a:lnTo>
                  <a:pt x="11491146" y="450166"/>
                </a:lnTo>
                <a:lnTo>
                  <a:pt x="11473818" y="454142"/>
                </a:lnTo>
                <a:lnTo>
                  <a:pt x="11458854" y="454142"/>
                </a:lnTo>
                <a:lnTo>
                  <a:pt x="11447040" y="454142"/>
                </a:lnTo>
                <a:lnTo>
                  <a:pt x="11436801" y="452552"/>
                </a:lnTo>
                <a:lnTo>
                  <a:pt x="11428925" y="449370"/>
                </a:lnTo>
                <a:lnTo>
                  <a:pt x="11425775" y="446984"/>
                </a:lnTo>
                <a:lnTo>
                  <a:pt x="11423412" y="444598"/>
                </a:lnTo>
                <a:lnTo>
                  <a:pt x="11421049" y="441417"/>
                </a:lnTo>
                <a:lnTo>
                  <a:pt x="11420261" y="438235"/>
                </a:lnTo>
                <a:lnTo>
                  <a:pt x="11417899" y="430282"/>
                </a:lnTo>
                <a:lnTo>
                  <a:pt x="11417111" y="419147"/>
                </a:lnTo>
                <a:lnTo>
                  <a:pt x="11417899" y="411194"/>
                </a:lnTo>
                <a:lnTo>
                  <a:pt x="11420261" y="401650"/>
                </a:lnTo>
                <a:lnTo>
                  <a:pt x="11424987" y="392901"/>
                </a:lnTo>
                <a:lnTo>
                  <a:pt x="11431288" y="384947"/>
                </a:lnTo>
                <a:lnTo>
                  <a:pt x="11438376" y="376994"/>
                </a:lnTo>
                <a:lnTo>
                  <a:pt x="11447040" y="369040"/>
                </a:lnTo>
                <a:lnTo>
                  <a:pt x="11455704" y="361087"/>
                </a:lnTo>
                <a:lnTo>
                  <a:pt x="11465942" y="355520"/>
                </a:lnTo>
                <a:lnTo>
                  <a:pt x="11476969" y="349157"/>
                </a:lnTo>
                <a:lnTo>
                  <a:pt x="11487208" y="344385"/>
                </a:lnTo>
                <a:lnTo>
                  <a:pt x="11498234" y="340408"/>
                </a:lnTo>
                <a:lnTo>
                  <a:pt x="11510048" y="338022"/>
                </a:lnTo>
                <a:close/>
                <a:moveTo>
                  <a:pt x="13778347" y="201222"/>
                </a:moveTo>
                <a:lnTo>
                  <a:pt x="13768897" y="202813"/>
                </a:lnTo>
                <a:lnTo>
                  <a:pt x="13761809" y="205199"/>
                </a:lnTo>
                <a:lnTo>
                  <a:pt x="13753933" y="206790"/>
                </a:lnTo>
                <a:lnTo>
                  <a:pt x="13746057" y="210767"/>
                </a:lnTo>
                <a:lnTo>
                  <a:pt x="13738967" y="213948"/>
                </a:lnTo>
                <a:lnTo>
                  <a:pt x="13732667" y="219516"/>
                </a:lnTo>
                <a:lnTo>
                  <a:pt x="13725579" y="225083"/>
                </a:lnTo>
                <a:lnTo>
                  <a:pt x="13720067" y="230650"/>
                </a:lnTo>
                <a:lnTo>
                  <a:pt x="13714551" y="239399"/>
                </a:lnTo>
                <a:lnTo>
                  <a:pt x="13711403" y="246557"/>
                </a:lnTo>
                <a:lnTo>
                  <a:pt x="13710615" y="249739"/>
                </a:lnTo>
                <a:lnTo>
                  <a:pt x="13710615" y="252920"/>
                </a:lnTo>
                <a:lnTo>
                  <a:pt x="13710615" y="256897"/>
                </a:lnTo>
                <a:lnTo>
                  <a:pt x="13711403" y="259283"/>
                </a:lnTo>
                <a:lnTo>
                  <a:pt x="13716915" y="264850"/>
                </a:lnTo>
                <a:lnTo>
                  <a:pt x="13724791" y="270418"/>
                </a:lnTo>
                <a:lnTo>
                  <a:pt x="13736605" y="274394"/>
                </a:lnTo>
                <a:lnTo>
                  <a:pt x="13752357" y="281552"/>
                </a:lnTo>
                <a:lnTo>
                  <a:pt x="13764959" y="284734"/>
                </a:lnTo>
                <a:lnTo>
                  <a:pt x="13778347" y="287120"/>
                </a:lnTo>
                <a:lnTo>
                  <a:pt x="13792525" y="289506"/>
                </a:lnTo>
                <a:lnTo>
                  <a:pt x="13806703" y="290301"/>
                </a:lnTo>
                <a:lnTo>
                  <a:pt x="13821667" y="291892"/>
                </a:lnTo>
                <a:lnTo>
                  <a:pt x="13835843" y="290301"/>
                </a:lnTo>
                <a:lnTo>
                  <a:pt x="13850807" y="289506"/>
                </a:lnTo>
                <a:lnTo>
                  <a:pt x="13862623" y="287120"/>
                </a:lnTo>
                <a:lnTo>
                  <a:pt x="13873647" y="283938"/>
                </a:lnTo>
                <a:lnTo>
                  <a:pt x="13884675" y="279962"/>
                </a:lnTo>
                <a:lnTo>
                  <a:pt x="13894127" y="276780"/>
                </a:lnTo>
                <a:lnTo>
                  <a:pt x="13900427" y="273599"/>
                </a:lnTo>
                <a:lnTo>
                  <a:pt x="13907515" y="270418"/>
                </a:lnTo>
                <a:lnTo>
                  <a:pt x="13910667" y="266441"/>
                </a:lnTo>
                <a:lnTo>
                  <a:pt x="13913815" y="263259"/>
                </a:lnTo>
                <a:lnTo>
                  <a:pt x="13915391" y="259283"/>
                </a:lnTo>
                <a:lnTo>
                  <a:pt x="13913815" y="254511"/>
                </a:lnTo>
                <a:lnTo>
                  <a:pt x="13911453" y="251329"/>
                </a:lnTo>
                <a:lnTo>
                  <a:pt x="13908303" y="246557"/>
                </a:lnTo>
                <a:lnTo>
                  <a:pt x="13902791" y="241785"/>
                </a:lnTo>
                <a:lnTo>
                  <a:pt x="13896489" y="236218"/>
                </a:lnTo>
                <a:lnTo>
                  <a:pt x="13888613" y="232241"/>
                </a:lnTo>
                <a:lnTo>
                  <a:pt x="13878375" y="227469"/>
                </a:lnTo>
                <a:lnTo>
                  <a:pt x="13865771" y="221902"/>
                </a:lnTo>
                <a:lnTo>
                  <a:pt x="13853959" y="216334"/>
                </a:lnTo>
                <a:lnTo>
                  <a:pt x="13841357" y="211562"/>
                </a:lnTo>
                <a:lnTo>
                  <a:pt x="13830331" y="208381"/>
                </a:lnTo>
                <a:lnTo>
                  <a:pt x="13819303" y="205995"/>
                </a:lnTo>
                <a:lnTo>
                  <a:pt x="13808277" y="203609"/>
                </a:lnTo>
                <a:lnTo>
                  <a:pt x="13798039" y="202813"/>
                </a:lnTo>
                <a:lnTo>
                  <a:pt x="13787799" y="201222"/>
                </a:lnTo>
                <a:close/>
                <a:moveTo>
                  <a:pt x="13358555" y="0"/>
                </a:moveTo>
                <a:lnTo>
                  <a:pt x="14342273" y="0"/>
                </a:lnTo>
                <a:lnTo>
                  <a:pt x="14354087" y="3182"/>
                </a:lnTo>
                <a:lnTo>
                  <a:pt x="14365903" y="3977"/>
                </a:lnTo>
                <a:lnTo>
                  <a:pt x="14379291" y="5568"/>
                </a:lnTo>
                <a:lnTo>
                  <a:pt x="14392679" y="3977"/>
                </a:lnTo>
                <a:lnTo>
                  <a:pt x="14400555" y="2386"/>
                </a:lnTo>
                <a:lnTo>
                  <a:pt x="14406859" y="0"/>
                </a:lnTo>
                <a:lnTo>
                  <a:pt x="14546827" y="0"/>
                </a:lnTo>
                <a:lnTo>
                  <a:pt x="14546827" y="381011"/>
                </a:lnTo>
                <a:lnTo>
                  <a:pt x="14468291" y="313366"/>
                </a:lnTo>
                <a:lnTo>
                  <a:pt x="14446239" y="292687"/>
                </a:lnTo>
                <a:lnTo>
                  <a:pt x="14429699" y="275985"/>
                </a:lnTo>
                <a:lnTo>
                  <a:pt x="14414735" y="259283"/>
                </a:lnTo>
                <a:lnTo>
                  <a:pt x="14403707" y="243376"/>
                </a:lnTo>
                <a:lnTo>
                  <a:pt x="14398983" y="235422"/>
                </a:lnTo>
                <a:lnTo>
                  <a:pt x="14395831" y="227469"/>
                </a:lnTo>
                <a:lnTo>
                  <a:pt x="14393467" y="219516"/>
                </a:lnTo>
                <a:lnTo>
                  <a:pt x="14391891" y="211562"/>
                </a:lnTo>
                <a:lnTo>
                  <a:pt x="14387955" y="194860"/>
                </a:lnTo>
                <a:lnTo>
                  <a:pt x="14387167" y="175771"/>
                </a:lnTo>
                <a:lnTo>
                  <a:pt x="14384803" y="149525"/>
                </a:lnTo>
                <a:lnTo>
                  <a:pt x="14381655" y="128051"/>
                </a:lnTo>
                <a:lnTo>
                  <a:pt x="14379291" y="120097"/>
                </a:lnTo>
                <a:lnTo>
                  <a:pt x="14376927" y="113735"/>
                </a:lnTo>
                <a:lnTo>
                  <a:pt x="14374567" y="110553"/>
                </a:lnTo>
                <a:lnTo>
                  <a:pt x="14371415" y="108167"/>
                </a:lnTo>
                <a:lnTo>
                  <a:pt x="14360387" y="112144"/>
                </a:lnTo>
                <a:lnTo>
                  <a:pt x="14338335" y="121688"/>
                </a:lnTo>
                <a:lnTo>
                  <a:pt x="14308407" y="135209"/>
                </a:lnTo>
                <a:lnTo>
                  <a:pt x="14274539" y="151911"/>
                </a:lnTo>
                <a:lnTo>
                  <a:pt x="14257211" y="162251"/>
                </a:lnTo>
                <a:lnTo>
                  <a:pt x="14239883" y="171795"/>
                </a:lnTo>
                <a:lnTo>
                  <a:pt x="14226495" y="183725"/>
                </a:lnTo>
                <a:lnTo>
                  <a:pt x="14214681" y="193269"/>
                </a:lnTo>
                <a:lnTo>
                  <a:pt x="14206017" y="205199"/>
                </a:lnTo>
                <a:lnTo>
                  <a:pt x="14198141" y="214743"/>
                </a:lnTo>
                <a:lnTo>
                  <a:pt x="14192627" y="225878"/>
                </a:lnTo>
                <a:lnTo>
                  <a:pt x="14190265" y="236218"/>
                </a:lnTo>
                <a:lnTo>
                  <a:pt x="14188691" y="241785"/>
                </a:lnTo>
                <a:lnTo>
                  <a:pt x="14188691" y="247353"/>
                </a:lnTo>
                <a:lnTo>
                  <a:pt x="14190265" y="252125"/>
                </a:lnTo>
                <a:lnTo>
                  <a:pt x="14191053" y="257692"/>
                </a:lnTo>
                <a:lnTo>
                  <a:pt x="14192627" y="262464"/>
                </a:lnTo>
                <a:lnTo>
                  <a:pt x="14194203" y="266441"/>
                </a:lnTo>
                <a:lnTo>
                  <a:pt x="14196567" y="271213"/>
                </a:lnTo>
                <a:lnTo>
                  <a:pt x="14199717" y="276780"/>
                </a:lnTo>
                <a:lnTo>
                  <a:pt x="14209167" y="284734"/>
                </a:lnTo>
                <a:lnTo>
                  <a:pt x="14218619" y="293483"/>
                </a:lnTo>
                <a:lnTo>
                  <a:pt x="14232007" y="300641"/>
                </a:lnTo>
                <a:lnTo>
                  <a:pt x="14247759" y="307003"/>
                </a:lnTo>
                <a:lnTo>
                  <a:pt x="14260363" y="313366"/>
                </a:lnTo>
                <a:lnTo>
                  <a:pt x="14274539" y="320524"/>
                </a:lnTo>
                <a:lnTo>
                  <a:pt x="14290291" y="330864"/>
                </a:lnTo>
                <a:lnTo>
                  <a:pt x="14308407" y="341999"/>
                </a:lnTo>
                <a:lnTo>
                  <a:pt x="14325733" y="354724"/>
                </a:lnTo>
                <a:lnTo>
                  <a:pt x="14343847" y="368245"/>
                </a:lnTo>
                <a:lnTo>
                  <a:pt x="14360387" y="381766"/>
                </a:lnTo>
                <a:lnTo>
                  <a:pt x="14376927" y="396082"/>
                </a:lnTo>
                <a:lnTo>
                  <a:pt x="14398195" y="415170"/>
                </a:lnTo>
                <a:lnTo>
                  <a:pt x="14414735" y="432668"/>
                </a:lnTo>
                <a:lnTo>
                  <a:pt x="14421823" y="441417"/>
                </a:lnTo>
                <a:lnTo>
                  <a:pt x="14428123" y="449370"/>
                </a:lnTo>
                <a:lnTo>
                  <a:pt x="14432847" y="457324"/>
                </a:lnTo>
                <a:lnTo>
                  <a:pt x="14438363" y="465277"/>
                </a:lnTo>
                <a:lnTo>
                  <a:pt x="14441511" y="473231"/>
                </a:lnTo>
                <a:lnTo>
                  <a:pt x="14444663" y="481184"/>
                </a:lnTo>
                <a:lnTo>
                  <a:pt x="14447023" y="489933"/>
                </a:lnTo>
                <a:lnTo>
                  <a:pt x="14449387" y="498682"/>
                </a:lnTo>
                <a:lnTo>
                  <a:pt x="14451751" y="519361"/>
                </a:lnTo>
                <a:lnTo>
                  <a:pt x="14452539" y="541630"/>
                </a:lnTo>
                <a:lnTo>
                  <a:pt x="14452539" y="557537"/>
                </a:lnTo>
                <a:lnTo>
                  <a:pt x="14451751" y="573444"/>
                </a:lnTo>
                <a:lnTo>
                  <a:pt x="14450175" y="587760"/>
                </a:lnTo>
                <a:lnTo>
                  <a:pt x="14448599" y="601281"/>
                </a:lnTo>
                <a:lnTo>
                  <a:pt x="14446239" y="612416"/>
                </a:lnTo>
                <a:lnTo>
                  <a:pt x="14443087" y="622756"/>
                </a:lnTo>
                <a:lnTo>
                  <a:pt x="14439147" y="629914"/>
                </a:lnTo>
                <a:lnTo>
                  <a:pt x="14435211" y="633890"/>
                </a:lnTo>
                <a:lnTo>
                  <a:pt x="14431271" y="637867"/>
                </a:lnTo>
                <a:lnTo>
                  <a:pt x="14428123" y="641844"/>
                </a:lnTo>
                <a:lnTo>
                  <a:pt x="14424971" y="649002"/>
                </a:lnTo>
                <a:lnTo>
                  <a:pt x="14421823" y="655365"/>
                </a:lnTo>
                <a:lnTo>
                  <a:pt x="14419459" y="663318"/>
                </a:lnTo>
                <a:lnTo>
                  <a:pt x="14417883" y="672067"/>
                </a:lnTo>
                <a:lnTo>
                  <a:pt x="14417095" y="681611"/>
                </a:lnTo>
                <a:lnTo>
                  <a:pt x="14417095" y="690360"/>
                </a:lnTo>
                <a:lnTo>
                  <a:pt x="14416307" y="706267"/>
                </a:lnTo>
                <a:lnTo>
                  <a:pt x="14413947" y="719788"/>
                </a:lnTo>
                <a:lnTo>
                  <a:pt x="14409219" y="733309"/>
                </a:lnTo>
                <a:lnTo>
                  <a:pt x="14403707" y="744444"/>
                </a:lnTo>
                <a:lnTo>
                  <a:pt x="14395831" y="754783"/>
                </a:lnTo>
                <a:lnTo>
                  <a:pt x="14387955" y="763532"/>
                </a:lnTo>
                <a:lnTo>
                  <a:pt x="14379291" y="771485"/>
                </a:lnTo>
                <a:lnTo>
                  <a:pt x="14369051" y="777052"/>
                </a:lnTo>
                <a:lnTo>
                  <a:pt x="14358027" y="781825"/>
                </a:lnTo>
                <a:lnTo>
                  <a:pt x="14346999" y="784211"/>
                </a:lnTo>
                <a:lnTo>
                  <a:pt x="14335971" y="785006"/>
                </a:lnTo>
                <a:lnTo>
                  <a:pt x="14324947" y="784211"/>
                </a:lnTo>
                <a:lnTo>
                  <a:pt x="14313919" y="780234"/>
                </a:lnTo>
                <a:lnTo>
                  <a:pt x="14302105" y="774666"/>
                </a:lnTo>
                <a:lnTo>
                  <a:pt x="14291079" y="766713"/>
                </a:lnTo>
                <a:lnTo>
                  <a:pt x="14281627" y="757964"/>
                </a:lnTo>
                <a:lnTo>
                  <a:pt x="14276115" y="751601"/>
                </a:lnTo>
                <a:lnTo>
                  <a:pt x="14268239" y="746034"/>
                </a:lnTo>
                <a:lnTo>
                  <a:pt x="14257999" y="739671"/>
                </a:lnTo>
                <a:lnTo>
                  <a:pt x="14247759" y="734104"/>
                </a:lnTo>
                <a:lnTo>
                  <a:pt x="14235947" y="728536"/>
                </a:lnTo>
                <a:lnTo>
                  <a:pt x="14223345" y="724560"/>
                </a:lnTo>
                <a:lnTo>
                  <a:pt x="14211531" y="720583"/>
                </a:lnTo>
                <a:lnTo>
                  <a:pt x="14198929" y="717402"/>
                </a:lnTo>
                <a:lnTo>
                  <a:pt x="14185539" y="714220"/>
                </a:lnTo>
                <a:lnTo>
                  <a:pt x="14172151" y="709448"/>
                </a:lnTo>
                <a:lnTo>
                  <a:pt x="14160335" y="703085"/>
                </a:lnTo>
                <a:lnTo>
                  <a:pt x="14150099" y="695927"/>
                </a:lnTo>
                <a:lnTo>
                  <a:pt x="14139859" y="687179"/>
                </a:lnTo>
                <a:lnTo>
                  <a:pt x="14131983" y="678430"/>
                </a:lnTo>
                <a:lnTo>
                  <a:pt x="14125683" y="666500"/>
                </a:lnTo>
                <a:lnTo>
                  <a:pt x="14120169" y="655365"/>
                </a:lnTo>
                <a:lnTo>
                  <a:pt x="14099691" y="604463"/>
                </a:lnTo>
                <a:lnTo>
                  <a:pt x="14054011" y="649797"/>
                </a:lnTo>
                <a:lnTo>
                  <a:pt x="14045347" y="660137"/>
                </a:lnTo>
                <a:lnTo>
                  <a:pt x="14036683" y="672067"/>
                </a:lnTo>
                <a:lnTo>
                  <a:pt x="14027231" y="684792"/>
                </a:lnTo>
                <a:lnTo>
                  <a:pt x="14019355" y="699109"/>
                </a:lnTo>
                <a:lnTo>
                  <a:pt x="14012267" y="712630"/>
                </a:lnTo>
                <a:lnTo>
                  <a:pt x="14005967" y="726150"/>
                </a:lnTo>
                <a:lnTo>
                  <a:pt x="14002027" y="739671"/>
                </a:lnTo>
                <a:lnTo>
                  <a:pt x="13998879" y="752397"/>
                </a:lnTo>
                <a:lnTo>
                  <a:pt x="13996515" y="763532"/>
                </a:lnTo>
                <a:lnTo>
                  <a:pt x="13993363" y="773076"/>
                </a:lnTo>
                <a:lnTo>
                  <a:pt x="13989427" y="781825"/>
                </a:lnTo>
                <a:lnTo>
                  <a:pt x="13985487" y="790573"/>
                </a:lnTo>
                <a:lnTo>
                  <a:pt x="13979975" y="797732"/>
                </a:lnTo>
                <a:lnTo>
                  <a:pt x="13974463" y="804094"/>
                </a:lnTo>
                <a:lnTo>
                  <a:pt x="13968161" y="809662"/>
                </a:lnTo>
                <a:lnTo>
                  <a:pt x="13961859" y="815229"/>
                </a:lnTo>
                <a:lnTo>
                  <a:pt x="13954771" y="820001"/>
                </a:lnTo>
                <a:lnTo>
                  <a:pt x="13947683" y="823183"/>
                </a:lnTo>
                <a:lnTo>
                  <a:pt x="13939807" y="827159"/>
                </a:lnTo>
                <a:lnTo>
                  <a:pt x="13931931" y="828750"/>
                </a:lnTo>
                <a:lnTo>
                  <a:pt x="13924055" y="830341"/>
                </a:lnTo>
                <a:lnTo>
                  <a:pt x="13916179" y="831136"/>
                </a:lnTo>
                <a:lnTo>
                  <a:pt x="13908303" y="831136"/>
                </a:lnTo>
                <a:lnTo>
                  <a:pt x="13899639" y="831136"/>
                </a:lnTo>
                <a:lnTo>
                  <a:pt x="13891763" y="828750"/>
                </a:lnTo>
                <a:lnTo>
                  <a:pt x="13883099" y="827955"/>
                </a:lnTo>
                <a:lnTo>
                  <a:pt x="13875223" y="824773"/>
                </a:lnTo>
                <a:lnTo>
                  <a:pt x="13867347" y="820797"/>
                </a:lnTo>
                <a:lnTo>
                  <a:pt x="13859471" y="817615"/>
                </a:lnTo>
                <a:lnTo>
                  <a:pt x="13852383" y="813638"/>
                </a:lnTo>
                <a:lnTo>
                  <a:pt x="13845295" y="807276"/>
                </a:lnTo>
                <a:lnTo>
                  <a:pt x="13838207" y="801708"/>
                </a:lnTo>
                <a:lnTo>
                  <a:pt x="13832693" y="795346"/>
                </a:lnTo>
                <a:lnTo>
                  <a:pt x="13827179" y="788187"/>
                </a:lnTo>
                <a:lnTo>
                  <a:pt x="13821667" y="780234"/>
                </a:lnTo>
                <a:lnTo>
                  <a:pt x="13816941" y="771485"/>
                </a:lnTo>
                <a:lnTo>
                  <a:pt x="13813003" y="762736"/>
                </a:lnTo>
                <a:lnTo>
                  <a:pt x="13809065" y="753192"/>
                </a:lnTo>
                <a:lnTo>
                  <a:pt x="13806703" y="742057"/>
                </a:lnTo>
                <a:lnTo>
                  <a:pt x="13805915" y="732513"/>
                </a:lnTo>
                <a:lnTo>
                  <a:pt x="13802763" y="715016"/>
                </a:lnTo>
                <a:lnTo>
                  <a:pt x="13799615" y="701495"/>
                </a:lnTo>
                <a:lnTo>
                  <a:pt x="13794099" y="687974"/>
                </a:lnTo>
                <a:lnTo>
                  <a:pt x="13786223" y="676839"/>
                </a:lnTo>
                <a:lnTo>
                  <a:pt x="13782287" y="672067"/>
                </a:lnTo>
                <a:lnTo>
                  <a:pt x="13778347" y="668090"/>
                </a:lnTo>
                <a:lnTo>
                  <a:pt x="13772835" y="663318"/>
                </a:lnTo>
                <a:lnTo>
                  <a:pt x="13767323" y="660137"/>
                </a:lnTo>
                <a:lnTo>
                  <a:pt x="13754719" y="652979"/>
                </a:lnTo>
                <a:lnTo>
                  <a:pt x="13741331" y="649002"/>
                </a:lnTo>
                <a:lnTo>
                  <a:pt x="13724791" y="645025"/>
                </a:lnTo>
                <a:lnTo>
                  <a:pt x="13706675" y="643435"/>
                </a:lnTo>
                <a:lnTo>
                  <a:pt x="13685411" y="641844"/>
                </a:lnTo>
                <a:lnTo>
                  <a:pt x="13663359" y="643435"/>
                </a:lnTo>
                <a:lnTo>
                  <a:pt x="13638155" y="645025"/>
                </a:lnTo>
                <a:lnTo>
                  <a:pt x="13609801" y="649002"/>
                </a:lnTo>
                <a:lnTo>
                  <a:pt x="13579085" y="652979"/>
                </a:lnTo>
                <a:lnTo>
                  <a:pt x="13546793" y="658546"/>
                </a:lnTo>
                <a:lnTo>
                  <a:pt x="13512927" y="664909"/>
                </a:lnTo>
                <a:lnTo>
                  <a:pt x="13482997" y="668886"/>
                </a:lnTo>
                <a:lnTo>
                  <a:pt x="13453855" y="672067"/>
                </a:lnTo>
                <a:lnTo>
                  <a:pt x="13428651" y="674453"/>
                </a:lnTo>
                <a:lnTo>
                  <a:pt x="13405023" y="676044"/>
                </a:lnTo>
                <a:lnTo>
                  <a:pt x="13385335" y="674453"/>
                </a:lnTo>
                <a:lnTo>
                  <a:pt x="13368795" y="673658"/>
                </a:lnTo>
                <a:lnTo>
                  <a:pt x="13356193" y="670476"/>
                </a:lnTo>
                <a:lnTo>
                  <a:pt x="13345167" y="666500"/>
                </a:lnTo>
                <a:lnTo>
                  <a:pt x="13332563" y="665704"/>
                </a:lnTo>
                <a:lnTo>
                  <a:pt x="13319175" y="664909"/>
                </a:lnTo>
                <a:lnTo>
                  <a:pt x="13304211" y="664909"/>
                </a:lnTo>
                <a:lnTo>
                  <a:pt x="13288459" y="665704"/>
                </a:lnTo>
                <a:lnTo>
                  <a:pt x="13271919" y="668090"/>
                </a:lnTo>
                <a:lnTo>
                  <a:pt x="13254591" y="670476"/>
                </a:lnTo>
                <a:lnTo>
                  <a:pt x="13237263" y="673658"/>
                </a:lnTo>
                <a:lnTo>
                  <a:pt x="13219149" y="678430"/>
                </a:lnTo>
                <a:lnTo>
                  <a:pt x="13202611" y="682406"/>
                </a:lnTo>
                <a:lnTo>
                  <a:pt x="13184495" y="687974"/>
                </a:lnTo>
                <a:lnTo>
                  <a:pt x="13169531" y="695132"/>
                </a:lnTo>
                <a:lnTo>
                  <a:pt x="13152203" y="701495"/>
                </a:lnTo>
                <a:lnTo>
                  <a:pt x="13138027" y="708653"/>
                </a:lnTo>
                <a:lnTo>
                  <a:pt x="13124637" y="716606"/>
                </a:lnTo>
                <a:lnTo>
                  <a:pt x="13112035" y="724560"/>
                </a:lnTo>
                <a:lnTo>
                  <a:pt x="13103371" y="730127"/>
                </a:lnTo>
                <a:lnTo>
                  <a:pt x="13092345" y="735695"/>
                </a:lnTo>
                <a:lnTo>
                  <a:pt x="13079743" y="739671"/>
                </a:lnTo>
                <a:lnTo>
                  <a:pt x="13066355" y="744444"/>
                </a:lnTo>
                <a:lnTo>
                  <a:pt x="13052177" y="747625"/>
                </a:lnTo>
                <a:lnTo>
                  <a:pt x="13037999" y="750011"/>
                </a:lnTo>
                <a:lnTo>
                  <a:pt x="13023036" y="752397"/>
                </a:lnTo>
                <a:lnTo>
                  <a:pt x="13008859" y="752397"/>
                </a:lnTo>
                <a:lnTo>
                  <a:pt x="12994682" y="753192"/>
                </a:lnTo>
                <a:lnTo>
                  <a:pt x="12979718" y="755578"/>
                </a:lnTo>
                <a:lnTo>
                  <a:pt x="12963178" y="757964"/>
                </a:lnTo>
                <a:lnTo>
                  <a:pt x="12947426" y="762736"/>
                </a:lnTo>
                <a:lnTo>
                  <a:pt x="12931674" y="765918"/>
                </a:lnTo>
                <a:lnTo>
                  <a:pt x="12916709" y="771485"/>
                </a:lnTo>
                <a:lnTo>
                  <a:pt x="12903320" y="776257"/>
                </a:lnTo>
                <a:lnTo>
                  <a:pt x="12890718" y="781825"/>
                </a:lnTo>
                <a:lnTo>
                  <a:pt x="12877329" y="788187"/>
                </a:lnTo>
                <a:lnTo>
                  <a:pt x="12857639" y="796141"/>
                </a:lnTo>
                <a:lnTo>
                  <a:pt x="12833223" y="806480"/>
                </a:lnTo>
                <a:lnTo>
                  <a:pt x="12804082" y="816820"/>
                </a:lnTo>
                <a:lnTo>
                  <a:pt x="12771790" y="827159"/>
                </a:lnTo>
                <a:lnTo>
                  <a:pt x="12738711" y="838294"/>
                </a:lnTo>
                <a:lnTo>
                  <a:pt x="12702481" y="849429"/>
                </a:lnTo>
                <a:lnTo>
                  <a:pt x="12667039" y="859769"/>
                </a:lnTo>
                <a:lnTo>
                  <a:pt x="12620570" y="873289"/>
                </a:lnTo>
                <a:lnTo>
                  <a:pt x="12581190" y="886810"/>
                </a:lnTo>
                <a:lnTo>
                  <a:pt x="12548898" y="897945"/>
                </a:lnTo>
                <a:lnTo>
                  <a:pt x="12523695" y="909875"/>
                </a:lnTo>
                <a:lnTo>
                  <a:pt x="12512668" y="915443"/>
                </a:lnTo>
                <a:lnTo>
                  <a:pt x="12502430" y="921805"/>
                </a:lnTo>
                <a:lnTo>
                  <a:pt x="12492191" y="928168"/>
                </a:lnTo>
                <a:lnTo>
                  <a:pt x="12484315" y="935326"/>
                </a:lnTo>
                <a:lnTo>
                  <a:pt x="12478014" y="941689"/>
                </a:lnTo>
                <a:lnTo>
                  <a:pt x="12470925" y="948847"/>
                </a:lnTo>
                <a:lnTo>
                  <a:pt x="12464625" y="955210"/>
                </a:lnTo>
                <a:lnTo>
                  <a:pt x="12459111" y="963163"/>
                </a:lnTo>
                <a:lnTo>
                  <a:pt x="12422094" y="1018042"/>
                </a:lnTo>
                <a:lnTo>
                  <a:pt x="12531571" y="1071330"/>
                </a:lnTo>
                <a:lnTo>
                  <a:pt x="12559925" y="1085647"/>
                </a:lnTo>
                <a:lnTo>
                  <a:pt x="12584340" y="1099168"/>
                </a:lnTo>
                <a:lnTo>
                  <a:pt x="12604818" y="1111893"/>
                </a:lnTo>
                <a:lnTo>
                  <a:pt x="12620570" y="1124619"/>
                </a:lnTo>
                <a:lnTo>
                  <a:pt x="12626871" y="1130981"/>
                </a:lnTo>
                <a:lnTo>
                  <a:pt x="12632384" y="1136549"/>
                </a:lnTo>
                <a:lnTo>
                  <a:pt x="12637897" y="1143707"/>
                </a:lnTo>
                <a:lnTo>
                  <a:pt x="12642623" y="1150070"/>
                </a:lnTo>
                <a:lnTo>
                  <a:pt x="12645773" y="1157228"/>
                </a:lnTo>
                <a:lnTo>
                  <a:pt x="12648136" y="1163590"/>
                </a:lnTo>
                <a:lnTo>
                  <a:pt x="12651287" y="1170749"/>
                </a:lnTo>
                <a:lnTo>
                  <a:pt x="12652862" y="1178702"/>
                </a:lnTo>
                <a:lnTo>
                  <a:pt x="12655225" y="1185860"/>
                </a:lnTo>
                <a:lnTo>
                  <a:pt x="12656800" y="1193813"/>
                </a:lnTo>
                <a:lnTo>
                  <a:pt x="12660738" y="1200972"/>
                </a:lnTo>
                <a:lnTo>
                  <a:pt x="12664676" y="1207334"/>
                </a:lnTo>
                <a:lnTo>
                  <a:pt x="12669402" y="1214492"/>
                </a:lnTo>
                <a:lnTo>
                  <a:pt x="12674915" y="1220060"/>
                </a:lnTo>
                <a:lnTo>
                  <a:pt x="12680428" y="1226423"/>
                </a:lnTo>
                <a:lnTo>
                  <a:pt x="12688304" y="1232785"/>
                </a:lnTo>
                <a:lnTo>
                  <a:pt x="12696968" y="1238353"/>
                </a:lnTo>
                <a:lnTo>
                  <a:pt x="12707207" y="1243920"/>
                </a:lnTo>
                <a:lnTo>
                  <a:pt x="12719021" y="1250283"/>
                </a:lnTo>
                <a:lnTo>
                  <a:pt x="12731622" y="1255850"/>
                </a:lnTo>
                <a:lnTo>
                  <a:pt x="12763914" y="1269371"/>
                </a:lnTo>
                <a:lnTo>
                  <a:pt x="12802507" y="1285278"/>
                </a:lnTo>
                <a:lnTo>
                  <a:pt x="12842675" y="1300390"/>
                </a:lnTo>
                <a:lnTo>
                  <a:pt x="12874966" y="1311525"/>
                </a:lnTo>
                <a:lnTo>
                  <a:pt x="12903320" y="1319478"/>
                </a:lnTo>
                <a:lnTo>
                  <a:pt x="12926161" y="1325045"/>
                </a:lnTo>
                <a:lnTo>
                  <a:pt x="12936399" y="1325841"/>
                </a:lnTo>
                <a:lnTo>
                  <a:pt x="12945063" y="1325841"/>
                </a:lnTo>
                <a:lnTo>
                  <a:pt x="12954514" y="1325841"/>
                </a:lnTo>
                <a:lnTo>
                  <a:pt x="12963178" y="1325045"/>
                </a:lnTo>
                <a:lnTo>
                  <a:pt x="12971842" y="1323455"/>
                </a:lnTo>
                <a:lnTo>
                  <a:pt x="12979718" y="1321069"/>
                </a:lnTo>
                <a:lnTo>
                  <a:pt x="12989169" y="1319478"/>
                </a:lnTo>
                <a:lnTo>
                  <a:pt x="12997833" y="1315501"/>
                </a:lnTo>
                <a:lnTo>
                  <a:pt x="13013585" y="1309934"/>
                </a:lnTo>
                <a:lnTo>
                  <a:pt x="13027762" y="1305957"/>
                </a:lnTo>
                <a:lnTo>
                  <a:pt x="13043515" y="1303571"/>
                </a:lnTo>
                <a:lnTo>
                  <a:pt x="13060053" y="1301980"/>
                </a:lnTo>
                <a:lnTo>
                  <a:pt x="13076593" y="1303571"/>
                </a:lnTo>
                <a:lnTo>
                  <a:pt x="13095495" y="1305957"/>
                </a:lnTo>
                <a:lnTo>
                  <a:pt x="13115973" y="1309934"/>
                </a:lnTo>
                <a:lnTo>
                  <a:pt x="13138027" y="1315501"/>
                </a:lnTo>
                <a:lnTo>
                  <a:pt x="13163229" y="1323455"/>
                </a:lnTo>
                <a:lnTo>
                  <a:pt x="13183707" y="1330613"/>
                </a:lnTo>
                <a:lnTo>
                  <a:pt x="13192371" y="1334590"/>
                </a:lnTo>
                <a:lnTo>
                  <a:pt x="13199459" y="1338566"/>
                </a:lnTo>
                <a:lnTo>
                  <a:pt x="13204971" y="1341748"/>
                </a:lnTo>
                <a:lnTo>
                  <a:pt x="13208911" y="1346520"/>
                </a:lnTo>
                <a:lnTo>
                  <a:pt x="13212849" y="1350497"/>
                </a:lnTo>
                <a:lnTo>
                  <a:pt x="13215999" y="1356064"/>
                </a:lnTo>
                <a:lnTo>
                  <a:pt x="13218363" y="1361631"/>
                </a:lnTo>
                <a:lnTo>
                  <a:pt x="13219149" y="1368790"/>
                </a:lnTo>
                <a:lnTo>
                  <a:pt x="13221511" y="1383106"/>
                </a:lnTo>
                <a:lnTo>
                  <a:pt x="13221511" y="1402194"/>
                </a:lnTo>
                <a:lnTo>
                  <a:pt x="13220725" y="1422078"/>
                </a:lnTo>
                <a:lnTo>
                  <a:pt x="13221511" y="1436394"/>
                </a:lnTo>
                <a:lnTo>
                  <a:pt x="13222299" y="1441961"/>
                </a:lnTo>
                <a:lnTo>
                  <a:pt x="13223875" y="1447529"/>
                </a:lnTo>
                <a:lnTo>
                  <a:pt x="13226239" y="1450710"/>
                </a:lnTo>
                <a:lnTo>
                  <a:pt x="13227813" y="1454687"/>
                </a:lnTo>
                <a:lnTo>
                  <a:pt x="13230175" y="1457868"/>
                </a:lnTo>
                <a:lnTo>
                  <a:pt x="13234115" y="1458664"/>
                </a:lnTo>
                <a:lnTo>
                  <a:pt x="13238051" y="1460254"/>
                </a:lnTo>
                <a:lnTo>
                  <a:pt x="13242779" y="1461050"/>
                </a:lnTo>
                <a:lnTo>
                  <a:pt x="13253803" y="1461050"/>
                </a:lnTo>
                <a:lnTo>
                  <a:pt x="13269555" y="1458664"/>
                </a:lnTo>
                <a:lnTo>
                  <a:pt x="13282945" y="1456277"/>
                </a:lnTo>
                <a:lnTo>
                  <a:pt x="13294759" y="1452301"/>
                </a:lnTo>
                <a:lnTo>
                  <a:pt x="13299485" y="1449119"/>
                </a:lnTo>
                <a:lnTo>
                  <a:pt x="13304999" y="1445143"/>
                </a:lnTo>
                <a:lnTo>
                  <a:pt x="13309723" y="1441961"/>
                </a:lnTo>
                <a:lnTo>
                  <a:pt x="13313663" y="1437189"/>
                </a:lnTo>
                <a:lnTo>
                  <a:pt x="13323113" y="1426054"/>
                </a:lnTo>
                <a:lnTo>
                  <a:pt x="13329415" y="1411738"/>
                </a:lnTo>
                <a:lnTo>
                  <a:pt x="13337291" y="1395036"/>
                </a:lnTo>
                <a:lnTo>
                  <a:pt x="13343591" y="1374357"/>
                </a:lnTo>
                <a:lnTo>
                  <a:pt x="13351467" y="1352087"/>
                </a:lnTo>
                <a:lnTo>
                  <a:pt x="13358555" y="1331408"/>
                </a:lnTo>
                <a:lnTo>
                  <a:pt x="13364855" y="1313911"/>
                </a:lnTo>
                <a:lnTo>
                  <a:pt x="13371945" y="1298799"/>
                </a:lnTo>
                <a:lnTo>
                  <a:pt x="13379821" y="1285278"/>
                </a:lnTo>
                <a:lnTo>
                  <a:pt x="13387697" y="1274143"/>
                </a:lnTo>
                <a:lnTo>
                  <a:pt x="13394785" y="1265395"/>
                </a:lnTo>
                <a:lnTo>
                  <a:pt x="13404235" y="1258236"/>
                </a:lnTo>
                <a:lnTo>
                  <a:pt x="13414475" y="1252669"/>
                </a:lnTo>
                <a:lnTo>
                  <a:pt x="13426289" y="1247897"/>
                </a:lnTo>
                <a:lnTo>
                  <a:pt x="13438891" y="1244716"/>
                </a:lnTo>
                <a:lnTo>
                  <a:pt x="13453067" y="1242330"/>
                </a:lnTo>
                <a:lnTo>
                  <a:pt x="13469607" y="1242330"/>
                </a:lnTo>
                <a:lnTo>
                  <a:pt x="13488511" y="1242330"/>
                </a:lnTo>
                <a:lnTo>
                  <a:pt x="13509775" y="1243920"/>
                </a:lnTo>
                <a:lnTo>
                  <a:pt x="13533403" y="1244716"/>
                </a:lnTo>
                <a:lnTo>
                  <a:pt x="13560183" y="1247102"/>
                </a:lnTo>
                <a:lnTo>
                  <a:pt x="13584599" y="1250283"/>
                </a:lnTo>
                <a:lnTo>
                  <a:pt x="13606651" y="1255055"/>
                </a:lnTo>
                <a:lnTo>
                  <a:pt x="13626341" y="1259827"/>
                </a:lnTo>
                <a:lnTo>
                  <a:pt x="13643667" y="1263804"/>
                </a:lnTo>
                <a:lnTo>
                  <a:pt x="13657057" y="1270962"/>
                </a:lnTo>
                <a:lnTo>
                  <a:pt x="13662571" y="1274143"/>
                </a:lnTo>
                <a:lnTo>
                  <a:pt x="13666509" y="1277325"/>
                </a:lnTo>
                <a:lnTo>
                  <a:pt x="13671235" y="1280506"/>
                </a:lnTo>
                <a:lnTo>
                  <a:pt x="13674385" y="1284483"/>
                </a:lnTo>
                <a:lnTo>
                  <a:pt x="13679899" y="1290050"/>
                </a:lnTo>
                <a:lnTo>
                  <a:pt x="13687775" y="1295618"/>
                </a:lnTo>
                <a:lnTo>
                  <a:pt x="13697225" y="1301185"/>
                </a:lnTo>
                <a:lnTo>
                  <a:pt x="13706675" y="1305957"/>
                </a:lnTo>
                <a:lnTo>
                  <a:pt x="13716915" y="1309139"/>
                </a:lnTo>
                <a:lnTo>
                  <a:pt x="13727943" y="1311525"/>
                </a:lnTo>
                <a:lnTo>
                  <a:pt x="13738967" y="1313911"/>
                </a:lnTo>
                <a:lnTo>
                  <a:pt x="13751571" y="1313911"/>
                </a:lnTo>
                <a:lnTo>
                  <a:pt x="13765747" y="1313911"/>
                </a:lnTo>
                <a:lnTo>
                  <a:pt x="13781499" y="1314706"/>
                </a:lnTo>
                <a:lnTo>
                  <a:pt x="13794887" y="1315501"/>
                </a:lnTo>
                <a:lnTo>
                  <a:pt x="13806703" y="1317887"/>
                </a:lnTo>
                <a:lnTo>
                  <a:pt x="13819303" y="1321069"/>
                </a:lnTo>
                <a:lnTo>
                  <a:pt x="13829543" y="1325045"/>
                </a:lnTo>
                <a:lnTo>
                  <a:pt x="13838207" y="1329022"/>
                </a:lnTo>
                <a:lnTo>
                  <a:pt x="13846871" y="1333794"/>
                </a:lnTo>
                <a:lnTo>
                  <a:pt x="13853959" y="1339362"/>
                </a:lnTo>
                <a:lnTo>
                  <a:pt x="13859471" y="1344929"/>
                </a:lnTo>
                <a:lnTo>
                  <a:pt x="13864197" y="1352087"/>
                </a:lnTo>
                <a:lnTo>
                  <a:pt x="13865771" y="1358450"/>
                </a:lnTo>
                <a:lnTo>
                  <a:pt x="13867347" y="1366404"/>
                </a:lnTo>
                <a:lnTo>
                  <a:pt x="13867347" y="1373562"/>
                </a:lnTo>
                <a:lnTo>
                  <a:pt x="13865771" y="1381515"/>
                </a:lnTo>
                <a:lnTo>
                  <a:pt x="13862623" y="1388673"/>
                </a:lnTo>
                <a:lnTo>
                  <a:pt x="13857109" y="1401399"/>
                </a:lnTo>
                <a:lnTo>
                  <a:pt x="13853959" y="1412534"/>
                </a:lnTo>
                <a:lnTo>
                  <a:pt x="13852383" y="1418101"/>
                </a:lnTo>
                <a:lnTo>
                  <a:pt x="13852383" y="1422873"/>
                </a:lnTo>
                <a:lnTo>
                  <a:pt x="13853959" y="1427645"/>
                </a:lnTo>
                <a:lnTo>
                  <a:pt x="13854747" y="1430826"/>
                </a:lnTo>
                <a:lnTo>
                  <a:pt x="13856321" y="1435599"/>
                </a:lnTo>
                <a:lnTo>
                  <a:pt x="13859471" y="1438780"/>
                </a:lnTo>
                <a:lnTo>
                  <a:pt x="13862623" y="1441961"/>
                </a:lnTo>
                <a:lnTo>
                  <a:pt x="13865771" y="1445143"/>
                </a:lnTo>
                <a:lnTo>
                  <a:pt x="13877587" y="1449915"/>
                </a:lnTo>
                <a:lnTo>
                  <a:pt x="13890187" y="1454687"/>
                </a:lnTo>
                <a:lnTo>
                  <a:pt x="13908303" y="1457868"/>
                </a:lnTo>
                <a:lnTo>
                  <a:pt x="13928781" y="1460254"/>
                </a:lnTo>
                <a:lnTo>
                  <a:pt x="13953197" y="1461050"/>
                </a:lnTo>
                <a:lnTo>
                  <a:pt x="13981551" y="1462640"/>
                </a:lnTo>
                <a:lnTo>
                  <a:pt x="14015417" y="1461050"/>
                </a:lnTo>
                <a:lnTo>
                  <a:pt x="14051647" y="1461050"/>
                </a:lnTo>
                <a:lnTo>
                  <a:pt x="14094179" y="1458664"/>
                </a:lnTo>
                <a:lnTo>
                  <a:pt x="14139859" y="1456277"/>
                </a:lnTo>
                <a:lnTo>
                  <a:pt x="14246973" y="1449915"/>
                </a:lnTo>
                <a:lnTo>
                  <a:pt x="14330459" y="1442757"/>
                </a:lnTo>
                <a:lnTo>
                  <a:pt x="14365115" y="1439575"/>
                </a:lnTo>
                <a:lnTo>
                  <a:pt x="14395043" y="1436394"/>
                </a:lnTo>
                <a:lnTo>
                  <a:pt x="14420247" y="1431622"/>
                </a:lnTo>
                <a:lnTo>
                  <a:pt x="14443087" y="1427645"/>
                </a:lnTo>
                <a:lnTo>
                  <a:pt x="14460415" y="1422873"/>
                </a:lnTo>
                <a:lnTo>
                  <a:pt x="14475379" y="1417306"/>
                </a:lnTo>
                <a:lnTo>
                  <a:pt x="14486407" y="1410148"/>
                </a:lnTo>
                <a:lnTo>
                  <a:pt x="14495067" y="1403785"/>
                </a:lnTo>
                <a:lnTo>
                  <a:pt x="14497431" y="1400603"/>
                </a:lnTo>
                <a:lnTo>
                  <a:pt x="14500583" y="1396627"/>
                </a:lnTo>
                <a:lnTo>
                  <a:pt x="14502159" y="1392650"/>
                </a:lnTo>
                <a:lnTo>
                  <a:pt x="14503731" y="1387878"/>
                </a:lnTo>
                <a:lnTo>
                  <a:pt x="14505307" y="1379129"/>
                </a:lnTo>
                <a:lnTo>
                  <a:pt x="14505307" y="1368790"/>
                </a:lnTo>
                <a:lnTo>
                  <a:pt x="14505307" y="1357655"/>
                </a:lnTo>
                <a:lnTo>
                  <a:pt x="14507671" y="1344134"/>
                </a:lnTo>
                <a:lnTo>
                  <a:pt x="14511607" y="1328227"/>
                </a:lnTo>
                <a:lnTo>
                  <a:pt x="14517123" y="1309934"/>
                </a:lnTo>
                <a:lnTo>
                  <a:pt x="14524211" y="1292436"/>
                </a:lnTo>
                <a:lnTo>
                  <a:pt x="14532875" y="1273348"/>
                </a:lnTo>
                <a:lnTo>
                  <a:pt x="14541539" y="1252669"/>
                </a:lnTo>
                <a:lnTo>
                  <a:pt x="14546827" y="1242808"/>
                </a:lnTo>
                <a:lnTo>
                  <a:pt x="14546827" y="10288588"/>
                </a:lnTo>
                <a:lnTo>
                  <a:pt x="5510867" y="10288588"/>
                </a:lnTo>
                <a:lnTo>
                  <a:pt x="5515592" y="10271886"/>
                </a:lnTo>
                <a:lnTo>
                  <a:pt x="5518743" y="10255183"/>
                </a:lnTo>
                <a:lnTo>
                  <a:pt x="5521105" y="10239277"/>
                </a:lnTo>
                <a:lnTo>
                  <a:pt x="5521893" y="10226551"/>
                </a:lnTo>
                <a:lnTo>
                  <a:pt x="5521105" y="10215416"/>
                </a:lnTo>
                <a:lnTo>
                  <a:pt x="5519530" y="10207463"/>
                </a:lnTo>
                <a:lnTo>
                  <a:pt x="5518743" y="10204281"/>
                </a:lnTo>
                <a:lnTo>
                  <a:pt x="5516380" y="10201100"/>
                </a:lnTo>
                <a:lnTo>
                  <a:pt x="5515592" y="10198714"/>
                </a:lnTo>
                <a:lnTo>
                  <a:pt x="5513229" y="10197919"/>
                </a:lnTo>
                <a:lnTo>
                  <a:pt x="5506141" y="10195533"/>
                </a:lnTo>
                <a:lnTo>
                  <a:pt x="5499052" y="10196328"/>
                </a:lnTo>
                <a:lnTo>
                  <a:pt x="5489602" y="10198714"/>
                </a:lnTo>
                <a:lnTo>
                  <a:pt x="5477787" y="10201895"/>
                </a:lnTo>
                <a:lnTo>
                  <a:pt x="5454947" y="10209053"/>
                </a:lnTo>
                <a:lnTo>
                  <a:pt x="5426593" y="10217007"/>
                </a:lnTo>
                <a:lnTo>
                  <a:pt x="5395089" y="10224960"/>
                </a:lnTo>
                <a:lnTo>
                  <a:pt x="5365160" y="10231323"/>
                </a:lnTo>
                <a:lnTo>
                  <a:pt x="5347045" y="10234505"/>
                </a:lnTo>
                <a:lnTo>
                  <a:pt x="5332080" y="10239277"/>
                </a:lnTo>
                <a:lnTo>
                  <a:pt x="5319479" y="10244844"/>
                </a:lnTo>
                <a:lnTo>
                  <a:pt x="5310815" y="10250411"/>
                </a:lnTo>
                <a:lnTo>
                  <a:pt x="5306090" y="10253593"/>
                </a:lnTo>
                <a:lnTo>
                  <a:pt x="5302939" y="10258365"/>
                </a:lnTo>
                <a:lnTo>
                  <a:pt x="5299789" y="10263137"/>
                </a:lnTo>
                <a:lnTo>
                  <a:pt x="5297426" y="10266318"/>
                </a:lnTo>
                <a:lnTo>
                  <a:pt x="5292700" y="10276658"/>
                </a:lnTo>
                <a:lnTo>
                  <a:pt x="5290337" y="10288588"/>
                </a:lnTo>
                <a:lnTo>
                  <a:pt x="4931190" y="10288588"/>
                </a:lnTo>
                <a:lnTo>
                  <a:pt x="4969782" y="10199509"/>
                </a:lnTo>
                <a:lnTo>
                  <a:pt x="4893385" y="10265523"/>
                </a:lnTo>
                <a:lnTo>
                  <a:pt x="4878420" y="10277453"/>
                </a:lnTo>
                <a:lnTo>
                  <a:pt x="4865032" y="10288588"/>
                </a:lnTo>
                <a:lnTo>
                  <a:pt x="3978190" y="10288588"/>
                </a:lnTo>
                <a:lnTo>
                  <a:pt x="3983702" y="10271886"/>
                </a:lnTo>
                <a:lnTo>
                  <a:pt x="3994729" y="10233709"/>
                </a:lnTo>
                <a:lnTo>
                  <a:pt x="4003392" y="10197919"/>
                </a:lnTo>
                <a:lnTo>
                  <a:pt x="4010482" y="10160537"/>
                </a:lnTo>
                <a:lnTo>
                  <a:pt x="4015994" y="10123156"/>
                </a:lnTo>
                <a:lnTo>
                  <a:pt x="4019145" y="10084980"/>
                </a:lnTo>
                <a:lnTo>
                  <a:pt x="4021508" y="10042826"/>
                </a:lnTo>
                <a:lnTo>
                  <a:pt x="4022296" y="9995901"/>
                </a:lnTo>
                <a:lnTo>
                  <a:pt x="4021508" y="9944203"/>
                </a:lnTo>
                <a:lnTo>
                  <a:pt x="4021508" y="9885348"/>
                </a:lnTo>
                <a:lnTo>
                  <a:pt x="4021508" y="9838423"/>
                </a:lnTo>
                <a:lnTo>
                  <a:pt x="4022296" y="9817744"/>
                </a:lnTo>
                <a:lnTo>
                  <a:pt x="4023870" y="9798655"/>
                </a:lnTo>
                <a:lnTo>
                  <a:pt x="4024657" y="9781953"/>
                </a:lnTo>
                <a:lnTo>
                  <a:pt x="4027808" y="9765251"/>
                </a:lnTo>
                <a:lnTo>
                  <a:pt x="4030172" y="9750139"/>
                </a:lnTo>
                <a:lnTo>
                  <a:pt x="4034896" y="9734232"/>
                </a:lnTo>
                <a:lnTo>
                  <a:pt x="4038836" y="9719916"/>
                </a:lnTo>
                <a:lnTo>
                  <a:pt x="4044348" y="9704804"/>
                </a:lnTo>
                <a:lnTo>
                  <a:pt x="4057737" y="9672195"/>
                </a:lnTo>
                <a:lnTo>
                  <a:pt x="4075065" y="9635609"/>
                </a:lnTo>
                <a:lnTo>
                  <a:pt x="4093968" y="9595842"/>
                </a:lnTo>
                <a:lnTo>
                  <a:pt x="4108144" y="9560052"/>
                </a:lnTo>
                <a:lnTo>
                  <a:pt x="4120745" y="9527442"/>
                </a:lnTo>
                <a:lnTo>
                  <a:pt x="4128621" y="9498015"/>
                </a:lnTo>
                <a:lnTo>
                  <a:pt x="4130197" y="9486880"/>
                </a:lnTo>
                <a:lnTo>
                  <a:pt x="4131772" y="9474950"/>
                </a:lnTo>
                <a:lnTo>
                  <a:pt x="4132560" y="9466201"/>
                </a:lnTo>
                <a:lnTo>
                  <a:pt x="4132560" y="9458247"/>
                </a:lnTo>
                <a:lnTo>
                  <a:pt x="4130197" y="9451885"/>
                </a:lnTo>
                <a:lnTo>
                  <a:pt x="4128621" y="9447113"/>
                </a:lnTo>
                <a:lnTo>
                  <a:pt x="4124684" y="9444727"/>
                </a:lnTo>
                <a:lnTo>
                  <a:pt x="4119170" y="9443931"/>
                </a:lnTo>
                <a:lnTo>
                  <a:pt x="4111295" y="9444727"/>
                </a:lnTo>
                <a:lnTo>
                  <a:pt x="4103419" y="9447908"/>
                </a:lnTo>
                <a:lnTo>
                  <a:pt x="4094756" y="9452680"/>
                </a:lnTo>
                <a:lnTo>
                  <a:pt x="4084517" y="9459838"/>
                </a:lnTo>
                <a:lnTo>
                  <a:pt x="4075852" y="9466201"/>
                </a:lnTo>
                <a:lnTo>
                  <a:pt x="4067188" y="9474950"/>
                </a:lnTo>
                <a:lnTo>
                  <a:pt x="4056950" y="9485289"/>
                </a:lnTo>
                <a:lnTo>
                  <a:pt x="4048286" y="9496424"/>
                </a:lnTo>
                <a:lnTo>
                  <a:pt x="4038836" y="9508354"/>
                </a:lnTo>
                <a:lnTo>
                  <a:pt x="4031747" y="9519489"/>
                </a:lnTo>
                <a:lnTo>
                  <a:pt x="4024657" y="9531419"/>
                </a:lnTo>
                <a:lnTo>
                  <a:pt x="4018358" y="9544145"/>
                </a:lnTo>
                <a:lnTo>
                  <a:pt x="4012844" y="9556075"/>
                </a:lnTo>
                <a:lnTo>
                  <a:pt x="4008119" y="9568005"/>
                </a:lnTo>
                <a:lnTo>
                  <a:pt x="4004968" y="9579935"/>
                </a:lnTo>
                <a:lnTo>
                  <a:pt x="4003392" y="9590275"/>
                </a:lnTo>
                <a:lnTo>
                  <a:pt x="4001031" y="9606182"/>
                </a:lnTo>
                <a:lnTo>
                  <a:pt x="3999455" y="9625270"/>
                </a:lnTo>
                <a:lnTo>
                  <a:pt x="3994729" y="9646744"/>
                </a:lnTo>
                <a:lnTo>
                  <a:pt x="3989216" y="9671400"/>
                </a:lnTo>
                <a:lnTo>
                  <a:pt x="3983702" y="9697646"/>
                </a:lnTo>
                <a:lnTo>
                  <a:pt x="3976614" y="9723097"/>
                </a:lnTo>
                <a:lnTo>
                  <a:pt x="3970314" y="9749344"/>
                </a:lnTo>
                <a:lnTo>
                  <a:pt x="3962437" y="9774795"/>
                </a:lnTo>
                <a:lnTo>
                  <a:pt x="3954561" y="9799451"/>
                </a:lnTo>
                <a:lnTo>
                  <a:pt x="3948261" y="9825697"/>
                </a:lnTo>
                <a:lnTo>
                  <a:pt x="3940385" y="9851943"/>
                </a:lnTo>
                <a:lnTo>
                  <a:pt x="3934871" y="9875008"/>
                </a:lnTo>
                <a:lnTo>
                  <a:pt x="3927783" y="9898869"/>
                </a:lnTo>
                <a:lnTo>
                  <a:pt x="3923057" y="9919548"/>
                </a:lnTo>
                <a:lnTo>
                  <a:pt x="3919120" y="9936250"/>
                </a:lnTo>
                <a:lnTo>
                  <a:pt x="3916757" y="9949771"/>
                </a:lnTo>
                <a:lnTo>
                  <a:pt x="3913606" y="9963292"/>
                </a:lnTo>
                <a:lnTo>
                  <a:pt x="3909668" y="9974427"/>
                </a:lnTo>
                <a:lnTo>
                  <a:pt x="3905730" y="9983175"/>
                </a:lnTo>
                <a:lnTo>
                  <a:pt x="3900216" y="9991129"/>
                </a:lnTo>
                <a:lnTo>
                  <a:pt x="3893128" y="9996696"/>
                </a:lnTo>
                <a:lnTo>
                  <a:pt x="3885253" y="10001468"/>
                </a:lnTo>
                <a:lnTo>
                  <a:pt x="3877376" y="10003854"/>
                </a:lnTo>
                <a:lnTo>
                  <a:pt x="3867925" y="10004650"/>
                </a:lnTo>
                <a:lnTo>
                  <a:pt x="3860048" y="10004650"/>
                </a:lnTo>
                <a:lnTo>
                  <a:pt x="3852961" y="10003854"/>
                </a:lnTo>
                <a:lnTo>
                  <a:pt x="3846660" y="10000673"/>
                </a:lnTo>
                <a:lnTo>
                  <a:pt x="3841146" y="9996696"/>
                </a:lnTo>
                <a:lnTo>
                  <a:pt x="3836421" y="9992720"/>
                </a:lnTo>
                <a:lnTo>
                  <a:pt x="3833271" y="9987152"/>
                </a:lnTo>
                <a:lnTo>
                  <a:pt x="3830907" y="9979994"/>
                </a:lnTo>
                <a:lnTo>
                  <a:pt x="3828544" y="9972041"/>
                </a:lnTo>
                <a:lnTo>
                  <a:pt x="3828544" y="9963292"/>
                </a:lnTo>
                <a:lnTo>
                  <a:pt x="3828544" y="9954543"/>
                </a:lnTo>
                <a:lnTo>
                  <a:pt x="3828544" y="9942613"/>
                </a:lnTo>
                <a:lnTo>
                  <a:pt x="3830907" y="9930683"/>
                </a:lnTo>
                <a:lnTo>
                  <a:pt x="3833271" y="9917957"/>
                </a:lnTo>
                <a:lnTo>
                  <a:pt x="3837995" y="9904436"/>
                </a:lnTo>
                <a:lnTo>
                  <a:pt x="3841933" y="9890120"/>
                </a:lnTo>
                <a:lnTo>
                  <a:pt x="3846660" y="9874213"/>
                </a:lnTo>
                <a:lnTo>
                  <a:pt x="3851385" y="9861488"/>
                </a:lnTo>
                <a:lnTo>
                  <a:pt x="3852961" y="9847967"/>
                </a:lnTo>
                <a:lnTo>
                  <a:pt x="3855324" y="9834446"/>
                </a:lnTo>
                <a:lnTo>
                  <a:pt x="3856899" y="9820925"/>
                </a:lnTo>
                <a:lnTo>
                  <a:pt x="3857687" y="9807404"/>
                </a:lnTo>
                <a:lnTo>
                  <a:pt x="3857687" y="9795474"/>
                </a:lnTo>
                <a:lnTo>
                  <a:pt x="3856899" y="9784339"/>
                </a:lnTo>
                <a:lnTo>
                  <a:pt x="3854536" y="9774000"/>
                </a:lnTo>
                <a:lnTo>
                  <a:pt x="3849809" y="9760479"/>
                </a:lnTo>
                <a:lnTo>
                  <a:pt x="3846660" y="9750139"/>
                </a:lnTo>
                <a:lnTo>
                  <a:pt x="3844297" y="9746958"/>
                </a:lnTo>
                <a:lnTo>
                  <a:pt x="3841933" y="9743776"/>
                </a:lnTo>
                <a:lnTo>
                  <a:pt x="3838783" y="9741390"/>
                </a:lnTo>
                <a:lnTo>
                  <a:pt x="3836421" y="9739800"/>
                </a:lnTo>
                <a:lnTo>
                  <a:pt x="3832483" y="9739004"/>
                </a:lnTo>
                <a:lnTo>
                  <a:pt x="3828544" y="9739004"/>
                </a:lnTo>
                <a:lnTo>
                  <a:pt x="3824607" y="9739800"/>
                </a:lnTo>
                <a:lnTo>
                  <a:pt x="3819881" y="9741390"/>
                </a:lnTo>
                <a:lnTo>
                  <a:pt x="3807279" y="9745367"/>
                </a:lnTo>
                <a:lnTo>
                  <a:pt x="3792315" y="9752525"/>
                </a:lnTo>
                <a:lnTo>
                  <a:pt x="3782077" y="9757297"/>
                </a:lnTo>
                <a:lnTo>
                  <a:pt x="3773413" y="9760479"/>
                </a:lnTo>
                <a:lnTo>
                  <a:pt x="3763962" y="9762865"/>
                </a:lnTo>
                <a:lnTo>
                  <a:pt x="3755297" y="9763660"/>
                </a:lnTo>
                <a:lnTo>
                  <a:pt x="3747421" y="9762865"/>
                </a:lnTo>
                <a:lnTo>
                  <a:pt x="3741121" y="9761274"/>
                </a:lnTo>
                <a:lnTo>
                  <a:pt x="3734032" y="9758888"/>
                </a:lnTo>
                <a:lnTo>
                  <a:pt x="3728520" y="9754911"/>
                </a:lnTo>
                <a:lnTo>
                  <a:pt x="3723006" y="9750139"/>
                </a:lnTo>
                <a:lnTo>
                  <a:pt x="3718281" y="9743776"/>
                </a:lnTo>
                <a:lnTo>
                  <a:pt x="3715129" y="9735823"/>
                </a:lnTo>
                <a:lnTo>
                  <a:pt x="3711980" y="9727869"/>
                </a:lnTo>
                <a:lnTo>
                  <a:pt x="3708829" y="9717530"/>
                </a:lnTo>
                <a:lnTo>
                  <a:pt x="3706465" y="9706395"/>
                </a:lnTo>
                <a:lnTo>
                  <a:pt x="3704890" y="9693670"/>
                </a:lnTo>
                <a:lnTo>
                  <a:pt x="3704103" y="9680149"/>
                </a:lnTo>
                <a:lnTo>
                  <a:pt x="3704103" y="9670605"/>
                </a:lnTo>
                <a:lnTo>
                  <a:pt x="3701741" y="9662651"/>
                </a:lnTo>
                <a:lnTo>
                  <a:pt x="3700953" y="9660265"/>
                </a:lnTo>
                <a:lnTo>
                  <a:pt x="3699378" y="9658674"/>
                </a:lnTo>
                <a:lnTo>
                  <a:pt x="3697014" y="9657879"/>
                </a:lnTo>
                <a:lnTo>
                  <a:pt x="3695439" y="9658674"/>
                </a:lnTo>
                <a:lnTo>
                  <a:pt x="3689927" y="9662651"/>
                </a:lnTo>
                <a:lnTo>
                  <a:pt x="3680476" y="9671400"/>
                </a:lnTo>
                <a:lnTo>
                  <a:pt x="3669449" y="9684126"/>
                </a:lnTo>
                <a:lnTo>
                  <a:pt x="3656060" y="9701623"/>
                </a:lnTo>
                <a:lnTo>
                  <a:pt x="3644245" y="9718325"/>
                </a:lnTo>
                <a:lnTo>
                  <a:pt x="3634006" y="9735823"/>
                </a:lnTo>
                <a:lnTo>
                  <a:pt x="3626131" y="9752525"/>
                </a:lnTo>
                <a:lnTo>
                  <a:pt x="3619830" y="9769227"/>
                </a:lnTo>
                <a:lnTo>
                  <a:pt x="3615104" y="9788316"/>
                </a:lnTo>
                <a:lnTo>
                  <a:pt x="3612740" y="9808995"/>
                </a:lnTo>
                <a:lnTo>
                  <a:pt x="3610378" y="9831264"/>
                </a:lnTo>
                <a:lnTo>
                  <a:pt x="3610378" y="9855920"/>
                </a:lnTo>
                <a:lnTo>
                  <a:pt x="3611953" y="9890120"/>
                </a:lnTo>
                <a:lnTo>
                  <a:pt x="3615104" y="9914776"/>
                </a:lnTo>
                <a:lnTo>
                  <a:pt x="3615892" y="9925115"/>
                </a:lnTo>
                <a:lnTo>
                  <a:pt x="3619830" y="9933864"/>
                </a:lnTo>
                <a:lnTo>
                  <a:pt x="3621404" y="9939431"/>
                </a:lnTo>
                <a:lnTo>
                  <a:pt x="3625343" y="9944203"/>
                </a:lnTo>
                <a:lnTo>
                  <a:pt x="3629281" y="9947385"/>
                </a:lnTo>
                <a:lnTo>
                  <a:pt x="3634006" y="9948180"/>
                </a:lnTo>
                <a:lnTo>
                  <a:pt x="3638733" y="9948180"/>
                </a:lnTo>
                <a:lnTo>
                  <a:pt x="3644245" y="9946589"/>
                </a:lnTo>
                <a:lnTo>
                  <a:pt x="3649759" y="9941817"/>
                </a:lnTo>
                <a:lnTo>
                  <a:pt x="3656060" y="9936250"/>
                </a:lnTo>
                <a:lnTo>
                  <a:pt x="3663147" y="9929092"/>
                </a:lnTo>
                <a:lnTo>
                  <a:pt x="3669449" y="9920343"/>
                </a:lnTo>
                <a:lnTo>
                  <a:pt x="3674961" y="9913980"/>
                </a:lnTo>
                <a:lnTo>
                  <a:pt x="3680476" y="9907618"/>
                </a:lnTo>
                <a:lnTo>
                  <a:pt x="3685988" y="9903641"/>
                </a:lnTo>
                <a:lnTo>
                  <a:pt x="3693076" y="9900459"/>
                </a:lnTo>
                <a:lnTo>
                  <a:pt x="3698590" y="9896483"/>
                </a:lnTo>
                <a:lnTo>
                  <a:pt x="3704103" y="9894097"/>
                </a:lnTo>
                <a:lnTo>
                  <a:pt x="3710404" y="9893301"/>
                </a:lnTo>
                <a:lnTo>
                  <a:pt x="3717492" y="9892506"/>
                </a:lnTo>
                <a:lnTo>
                  <a:pt x="3723006" y="9892506"/>
                </a:lnTo>
                <a:lnTo>
                  <a:pt x="3728520" y="9892506"/>
                </a:lnTo>
                <a:lnTo>
                  <a:pt x="3735607" y="9893301"/>
                </a:lnTo>
                <a:lnTo>
                  <a:pt x="3741121" y="9895687"/>
                </a:lnTo>
                <a:lnTo>
                  <a:pt x="3752935" y="9901255"/>
                </a:lnTo>
                <a:lnTo>
                  <a:pt x="3763174" y="9909208"/>
                </a:lnTo>
                <a:lnTo>
                  <a:pt x="3773413" y="9917957"/>
                </a:lnTo>
                <a:lnTo>
                  <a:pt x="3782077" y="9929092"/>
                </a:lnTo>
                <a:lnTo>
                  <a:pt x="3789951" y="9942613"/>
                </a:lnTo>
                <a:lnTo>
                  <a:pt x="3795466" y="9957724"/>
                </a:lnTo>
                <a:lnTo>
                  <a:pt x="3800190" y="9973631"/>
                </a:lnTo>
                <a:lnTo>
                  <a:pt x="3801766" y="9990333"/>
                </a:lnTo>
                <a:lnTo>
                  <a:pt x="3801766" y="9999082"/>
                </a:lnTo>
                <a:lnTo>
                  <a:pt x="3801766" y="10008626"/>
                </a:lnTo>
                <a:lnTo>
                  <a:pt x="3800979" y="10018171"/>
                </a:lnTo>
                <a:lnTo>
                  <a:pt x="3800190" y="10027715"/>
                </a:lnTo>
                <a:lnTo>
                  <a:pt x="3797827" y="10041236"/>
                </a:lnTo>
                <a:lnTo>
                  <a:pt x="3796252" y="10055552"/>
                </a:lnTo>
                <a:lnTo>
                  <a:pt x="3796252" y="10069868"/>
                </a:lnTo>
                <a:lnTo>
                  <a:pt x="3796252" y="10084980"/>
                </a:lnTo>
                <a:lnTo>
                  <a:pt x="3798615" y="10098500"/>
                </a:lnTo>
                <a:lnTo>
                  <a:pt x="3800979" y="10112021"/>
                </a:lnTo>
                <a:lnTo>
                  <a:pt x="3803342" y="10123156"/>
                </a:lnTo>
                <a:lnTo>
                  <a:pt x="3807279" y="10133496"/>
                </a:lnTo>
                <a:lnTo>
                  <a:pt x="3817518" y="10157356"/>
                </a:lnTo>
                <a:lnTo>
                  <a:pt x="3830907" y="10195533"/>
                </a:lnTo>
                <a:lnTo>
                  <a:pt x="3846660" y="10240072"/>
                </a:lnTo>
                <a:lnTo>
                  <a:pt x="3862411" y="10288588"/>
                </a:lnTo>
                <a:lnTo>
                  <a:pt x="2852703" y="10288588"/>
                </a:lnTo>
                <a:lnTo>
                  <a:pt x="2867667" y="10266318"/>
                </a:lnTo>
                <a:lnTo>
                  <a:pt x="2881057" y="10244049"/>
                </a:lnTo>
                <a:lnTo>
                  <a:pt x="2886569" y="10232118"/>
                </a:lnTo>
                <a:lnTo>
                  <a:pt x="2891296" y="10222574"/>
                </a:lnTo>
                <a:lnTo>
                  <a:pt x="2894446" y="10212235"/>
                </a:lnTo>
                <a:lnTo>
                  <a:pt x="2896808" y="10204281"/>
                </a:lnTo>
                <a:lnTo>
                  <a:pt x="2899959" y="10188374"/>
                </a:lnTo>
                <a:lnTo>
                  <a:pt x="2901535" y="10176444"/>
                </a:lnTo>
                <a:lnTo>
                  <a:pt x="2899959" y="10171672"/>
                </a:lnTo>
                <a:lnTo>
                  <a:pt x="2899171" y="10166900"/>
                </a:lnTo>
                <a:lnTo>
                  <a:pt x="2896021" y="10163719"/>
                </a:lnTo>
                <a:lnTo>
                  <a:pt x="2892871" y="10161333"/>
                </a:lnTo>
                <a:lnTo>
                  <a:pt x="2888145" y="10158947"/>
                </a:lnTo>
                <a:lnTo>
                  <a:pt x="2882632" y="10158151"/>
                </a:lnTo>
                <a:lnTo>
                  <a:pt x="2874757" y="10157356"/>
                </a:lnTo>
                <a:lnTo>
                  <a:pt x="2866092" y="10155765"/>
                </a:lnTo>
                <a:lnTo>
                  <a:pt x="2843252" y="10155765"/>
                </a:lnTo>
                <a:lnTo>
                  <a:pt x="2813322" y="10155765"/>
                </a:lnTo>
                <a:lnTo>
                  <a:pt x="2784181" y="10157356"/>
                </a:lnTo>
                <a:lnTo>
                  <a:pt x="2759766" y="10160537"/>
                </a:lnTo>
                <a:lnTo>
                  <a:pt x="2750315" y="10161333"/>
                </a:lnTo>
                <a:lnTo>
                  <a:pt x="2740076" y="10164514"/>
                </a:lnTo>
                <a:lnTo>
                  <a:pt x="2731412" y="10166900"/>
                </a:lnTo>
                <a:lnTo>
                  <a:pt x="2721960" y="10171672"/>
                </a:lnTo>
                <a:lnTo>
                  <a:pt x="2713296" y="10176444"/>
                </a:lnTo>
                <a:lnTo>
                  <a:pt x="2705421" y="10182807"/>
                </a:lnTo>
                <a:lnTo>
                  <a:pt x="2696758" y="10189965"/>
                </a:lnTo>
                <a:lnTo>
                  <a:pt x="2687307" y="10197919"/>
                </a:lnTo>
                <a:lnTo>
                  <a:pt x="2668403" y="10217802"/>
                </a:lnTo>
                <a:lnTo>
                  <a:pt x="2645563" y="10244844"/>
                </a:lnTo>
                <a:lnTo>
                  <a:pt x="2635325" y="10255979"/>
                </a:lnTo>
                <a:lnTo>
                  <a:pt x="2624298" y="10268704"/>
                </a:lnTo>
                <a:lnTo>
                  <a:pt x="2614059" y="10279044"/>
                </a:lnTo>
                <a:lnTo>
                  <a:pt x="2603820" y="10288588"/>
                </a:lnTo>
                <a:lnTo>
                  <a:pt x="1426352" y="10288588"/>
                </a:lnTo>
                <a:lnTo>
                  <a:pt x="1437378" y="10277453"/>
                </a:lnTo>
                <a:lnTo>
                  <a:pt x="1448404" y="10265523"/>
                </a:lnTo>
                <a:lnTo>
                  <a:pt x="1477547" y="10236095"/>
                </a:lnTo>
                <a:lnTo>
                  <a:pt x="1498812" y="10212235"/>
                </a:lnTo>
                <a:lnTo>
                  <a:pt x="1506688" y="10201895"/>
                </a:lnTo>
                <a:lnTo>
                  <a:pt x="1512988" y="10191556"/>
                </a:lnTo>
                <a:lnTo>
                  <a:pt x="1518502" y="10182012"/>
                </a:lnTo>
                <a:lnTo>
                  <a:pt x="1524014" y="10171672"/>
                </a:lnTo>
                <a:lnTo>
                  <a:pt x="1527953" y="10160537"/>
                </a:lnTo>
                <a:lnTo>
                  <a:pt x="1529529" y="10149403"/>
                </a:lnTo>
                <a:lnTo>
                  <a:pt x="1531103" y="10135882"/>
                </a:lnTo>
                <a:lnTo>
                  <a:pt x="1531890" y="10120770"/>
                </a:lnTo>
                <a:lnTo>
                  <a:pt x="1533466" y="10087366"/>
                </a:lnTo>
                <a:lnTo>
                  <a:pt x="1531890" y="10042031"/>
                </a:lnTo>
                <a:lnTo>
                  <a:pt x="1531103" y="10008626"/>
                </a:lnTo>
                <a:lnTo>
                  <a:pt x="1529529" y="9977608"/>
                </a:lnTo>
                <a:lnTo>
                  <a:pt x="1526378" y="9952157"/>
                </a:lnTo>
                <a:lnTo>
                  <a:pt x="1522439" y="9929092"/>
                </a:lnTo>
                <a:lnTo>
                  <a:pt x="1517715" y="9911594"/>
                </a:lnTo>
                <a:lnTo>
                  <a:pt x="1510625" y="9895687"/>
                </a:lnTo>
                <a:lnTo>
                  <a:pt x="1502749" y="9882167"/>
                </a:lnTo>
                <a:lnTo>
                  <a:pt x="1494085" y="9871032"/>
                </a:lnTo>
                <a:lnTo>
                  <a:pt x="1490147" y="9865464"/>
                </a:lnTo>
                <a:lnTo>
                  <a:pt x="1485423" y="9858306"/>
                </a:lnTo>
                <a:lnTo>
                  <a:pt x="1480696" y="9852739"/>
                </a:lnTo>
                <a:lnTo>
                  <a:pt x="1477547" y="9844785"/>
                </a:lnTo>
                <a:lnTo>
                  <a:pt x="1472032" y="9828878"/>
                </a:lnTo>
                <a:lnTo>
                  <a:pt x="1466520" y="9809790"/>
                </a:lnTo>
                <a:lnTo>
                  <a:pt x="1461794" y="9787520"/>
                </a:lnTo>
                <a:lnTo>
                  <a:pt x="1459431" y="9760479"/>
                </a:lnTo>
                <a:lnTo>
                  <a:pt x="1457856" y="9727869"/>
                </a:lnTo>
                <a:lnTo>
                  <a:pt x="1456281" y="9690488"/>
                </a:lnTo>
                <a:lnTo>
                  <a:pt x="1455494" y="9649130"/>
                </a:lnTo>
                <a:lnTo>
                  <a:pt x="1453919" y="9614930"/>
                </a:lnTo>
                <a:lnTo>
                  <a:pt x="1451555" y="9590275"/>
                </a:lnTo>
                <a:lnTo>
                  <a:pt x="1447617" y="9571982"/>
                </a:lnTo>
                <a:lnTo>
                  <a:pt x="1445255" y="9565619"/>
                </a:lnTo>
                <a:lnTo>
                  <a:pt x="1442892" y="9560847"/>
                </a:lnTo>
                <a:lnTo>
                  <a:pt x="1439741" y="9556075"/>
                </a:lnTo>
                <a:lnTo>
                  <a:pt x="1436591" y="9554484"/>
                </a:lnTo>
                <a:lnTo>
                  <a:pt x="1431865" y="9552098"/>
                </a:lnTo>
                <a:lnTo>
                  <a:pt x="1427139" y="9550507"/>
                </a:lnTo>
                <a:lnTo>
                  <a:pt x="1421627" y="9549712"/>
                </a:lnTo>
                <a:lnTo>
                  <a:pt x="1415326" y="9549712"/>
                </a:lnTo>
                <a:lnTo>
                  <a:pt x="1410599" y="9550507"/>
                </a:lnTo>
                <a:lnTo>
                  <a:pt x="1405087" y="9552098"/>
                </a:lnTo>
                <a:lnTo>
                  <a:pt x="1399573" y="9555280"/>
                </a:lnTo>
                <a:lnTo>
                  <a:pt x="1394061" y="9558461"/>
                </a:lnTo>
                <a:lnTo>
                  <a:pt x="1386971" y="9564028"/>
                </a:lnTo>
                <a:lnTo>
                  <a:pt x="1381459" y="9569596"/>
                </a:lnTo>
                <a:lnTo>
                  <a:pt x="1375158" y="9577549"/>
                </a:lnTo>
                <a:lnTo>
                  <a:pt x="1368069" y="9585503"/>
                </a:lnTo>
                <a:lnTo>
                  <a:pt x="1353893" y="9606977"/>
                </a:lnTo>
                <a:lnTo>
                  <a:pt x="1337352" y="9634019"/>
                </a:lnTo>
                <a:lnTo>
                  <a:pt x="1319238" y="9666628"/>
                </a:lnTo>
                <a:lnTo>
                  <a:pt x="1299548" y="9706395"/>
                </a:lnTo>
                <a:lnTo>
                  <a:pt x="1279070" y="9744572"/>
                </a:lnTo>
                <a:lnTo>
                  <a:pt x="1260168" y="9779567"/>
                </a:lnTo>
                <a:lnTo>
                  <a:pt x="1240478" y="9809790"/>
                </a:lnTo>
                <a:lnTo>
                  <a:pt x="1221574" y="9838423"/>
                </a:lnTo>
                <a:lnTo>
                  <a:pt x="1201097" y="9863874"/>
                </a:lnTo>
                <a:lnTo>
                  <a:pt x="1182194" y="9885348"/>
                </a:lnTo>
                <a:lnTo>
                  <a:pt x="1161716" y="9906027"/>
                </a:lnTo>
                <a:lnTo>
                  <a:pt x="1141239" y="9922729"/>
                </a:lnTo>
                <a:lnTo>
                  <a:pt x="1110522" y="9948180"/>
                </a:lnTo>
                <a:lnTo>
                  <a:pt x="1083745" y="9972041"/>
                </a:lnTo>
                <a:lnTo>
                  <a:pt x="1074293" y="9982380"/>
                </a:lnTo>
                <a:lnTo>
                  <a:pt x="1066416" y="9990333"/>
                </a:lnTo>
                <a:lnTo>
                  <a:pt x="1062479" y="9998287"/>
                </a:lnTo>
                <a:lnTo>
                  <a:pt x="1060116" y="10002264"/>
                </a:lnTo>
                <a:lnTo>
                  <a:pt x="1060116" y="10007036"/>
                </a:lnTo>
                <a:lnTo>
                  <a:pt x="1057753" y="10011808"/>
                </a:lnTo>
                <a:lnTo>
                  <a:pt x="1054603" y="10015785"/>
                </a:lnTo>
                <a:lnTo>
                  <a:pt x="1051453" y="10020557"/>
                </a:lnTo>
                <a:lnTo>
                  <a:pt x="1045939" y="10023738"/>
                </a:lnTo>
                <a:lnTo>
                  <a:pt x="1039639" y="10027715"/>
                </a:lnTo>
                <a:lnTo>
                  <a:pt x="1033338" y="10030896"/>
                </a:lnTo>
                <a:lnTo>
                  <a:pt x="1026248" y="10033282"/>
                </a:lnTo>
                <a:lnTo>
                  <a:pt x="1019161" y="10035668"/>
                </a:lnTo>
                <a:lnTo>
                  <a:pt x="1011285" y="10037259"/>
                </a:lnTo>
                <a:lnTo>
                  <a:pt x="1001834" y="10038850"/>
                </a:lnTo>
                <a:lnTo>
                  <a:pt x="994744" y="10039645"/>
                </a:lnTo>
                <a:lnTo>
                  <a:pt x="985293" y="10039645"/>
                </a:lnTo>
                <a:lnTo>
                  <a:pt x="977418" y="10038850"/>
                </a:lnTo>
                <a:lnTo>
                  <a:pt x="968754" y="10037259"/>
                </a:lnTo>
                <a:lnTo>
                  <a:pt x="960878" y="10036464"/>
                </a:lnTo>
                <a:lnTo>
                  <a:pt x="956153" y="10034077"/>
                </a:lnTo>
                <a:lnTo>
                  <a:pt x="953001" y="10031691"/>
                </a:lnTo>
                <a:lnTo>
                  <a:pt x="949064" y="10028510"/>
                </a:lnTo>
                <a:lnTo>
                  <a:pt x="944338" y="10025329"/>
                </a:lnTo>
                <a:lnTo>
                  <a:pt x="936463" y="10014989"/>
                </a:lnTo>
                <a:lnTo>
                  <a:pt x="928587" y="10001468"/>
                </a:lnTo>
                <a:lnTo>
                  <a:pt x="920709" y="9985561"/>
                </a:lnTo>
                <a:lnTo>
                  <a:pt x="912833" y="9966473"/>
                </a:lnTo>
                <a:lnTo>
                  <a:pt x="906534" y="9944203"/>
                </a:lnTo>
                <a:lnTo>
                  <a:pt x="899445" y="9919548"/>
                </a:lnTo>
                <a:lnTo>
                  <a:pt x="891568" y="9886939"/>
                </a:lnTo>
                <a:lnTo>
                  <a:pt x="887631" y="9859897"/>
                </a:lnTo>
                <a:lnTo>
                  <a:pt x="885268" y="9847171"/>
                </a:lnTo>
                <a:lnTo>
                  <a:pt x="884481" y="9836832"/>
                </a:lnTo>
                <a:lnTo>
                  <a:pt x="884481" y="9826492"/>
                </a:lnTo>
                <a:lnTo>
                  <a:pt x="884481" y="9817744"/>
                </a:lnTo>
                <a:lnTo>
                  <a:pt x="885268" y="9808995"/>
                </a:lnTo>
                <a:lnTo>
                  <a:pt x="887631" y="9799451"/>
                </a:lnTo>
                <a:lnTo>
                  <a:pt x="890781" y="9790702"/>
                </a:lnTo>
                <a:lnTo>
                  <a:pt x="893931" y="9781953"/>
                </a:lnTo>
                <a:lnTo>
                  <a:pt x="903382" y="9761274"/>
                </a:lnTo>
                <a:lnTo>
                  <a:pt x="915197" y="9739004"/>
                </a:lnTo>
                <a:lnTo>
                  <a:pt x="922285" y="9725483"/>
                </a:lnTo>
                <a:lnTo>
                  <a:pt x="927799" y="9712758"/>
                </a:lnTo>
                <a:lnTo>
                  <a:pt x="933311" y="9699237"/>
                </a:lnTo>
                <a:lnTo>
                  <a:pt x="936463" y="9687307"/>
                </a:lnTo>
                <a:lnTo>
                  <a:pt x="939613" y="9673786"/>
                </a:lnTo>
                <a:lnTo>
                  <a:pt x="941975" y="9661060"/>
                </a:lnTo>
                <a:lnTo>
                  <a:pt x="944338" y="9649926"/>
                </a:lnTo>
                <a:lnTo>
                  <a:pt x="944338" y="9638791"/>
                </a:lnTo>
                <a:lnTo>
                  <a:pt x="944338" y="9628451"/>
                </a:lnTo>
                <a:lnTo>
                  <a:pt x="942762" y="9618112"/>
                </a:lnTo>
                <a:lnTo>
                  <a:pt x="941187" y="9610158"/>
                </a:lnTo>
                <a:lnTo>
                  <a:pt x="937250" y="9603796"/>
                </a:lnTo>
                <a:lnTo>
                  <a:pt x="934099" y="9598228"/>
                </a:lnTo>
                <a:lnTo>
                  <a:pt x="928587" y="9593456"/>
                </a:lnTo>
                <a:lnTo>
                  <a:pt x="923072" y="9591070"/>
                </a:lnTo>
                <a:lnTo>
                  <a:pt x="917560" y="9590275"/>
                </a:lnTo>
                <a:lnTo>
                  <a:pt x="912046" y="9590275"/>
                </a:lnTo>
                <a:lnTo>
                  <a:pt x="906534" y="9592661"/>
                </a:lnTo>
                <a:lnTo>
                  <a:pt x="901019" y="9595047"/>
                </a:lnTo>
                <a:lnTo>
                  <a:pt x="895507" y="9599024"/>
                </a:lnTo>
                <a:lnTo>
                  <a:pt x="882117" y="9609363"/>
                </a:lnTo>
                <a:lnTo>
                  <a:pt x="866366" y="9623679"/>
                </a:lnTo>
                <a:lnTo>
                  <a:pt x="849825" y="9641972"/>
                </a:lnTo>
                <a:lnTo>
                  <a:pt x="830923" y="9664242"/>
                </a:lnTo>
                <a:lnTo>
                  <a:pt x="812021" y="9689693"/>
                </a:lnTo>
                <a:lnTo>
                  <a:pt x="790756" y="9718325"/>
                </a:lnTo>
                <a:lnTo>
                  <a:pt x="777366" y="9738209"/>
                </a:lnTo>
                <a:lnTo>
                  <a:pt x="764765" y="9753321"/>
                </a:lnTo>
                <a:lnTo>
                  <a:pt x="752951" y="9766046"/>
                </a:lnTo>
                <a:lnTo>
                  <a:pt x="741924" y="9776386"/>
                </a:lnTo>
                <a:lnTo>
                  <a:pt x="730898" y="9782748"/>
                </a:lnTo>
                <a:lnTo>
                  <a:pt x="720659" y="9785930"/>
                </a:lnTo>
                <a:lnTo>
                  <a:pt x="715932" y="9787520"/>
                </a:lnTo>
                <a:lnTo>
                  <a:pt x="710420" y="9788316"/>
                </a:lnTo>
                <a:lnTo>
                  <a:pt x="705694" y="9788316"/>
                </a:lnTo>
                <a:lnTo>
                  <a:pt x="700181" y="9787520"/>
                </a:lnTo>
                <a:lnTo>
                  <a:pt x="696242" y="9785930"/>
                </a:lnTo>
                <a:lnTo>
                  <a:pt x="691518" y="9785930"/>
                </a:lnTo>
                <a:lnTo>
                  <a:pt x="686791" y="9785930"/>
                </a:lnTo>
                <a:lnTo>
                  <a:pt x="682853" y="9787520"/>
                </a:lnTo>
                <a:lnTo>
                  <a:pt x="672614" y="9790702"/>
                </a:lnTo>
                <a:lnTo>
                  <a:pt x="663950" y="9796269"/>
                </a:lnTo>
                <a:lnTo>
                  <a:pt x="654499" y="9805813"/>
                </a:lnTo>
                <a:lnTo>
                  <a:pt x="645837" y="9816948"/>
                </a:lnTo>
                <a:lnTo>
                  <a:pt x="635598" y="9831264"/>
                </a:lnTo>
                <a:lnTo>
                  <a:pt x="626147" y="9847967"/>
                </a:lnTo>
                <a:lnTo>
                  <a:pt x="615120" y="9867055"/>
                </a:lnTo>
                <a:lnTo>
                  <a:pt x="604881" y="9882167"/>
                </a:lnTo>
                <a:lnTo>
                  <a:pt x="594642" y="9894097"/>
                </a:lnTo>
                <a:lnTo>
                  <a:pt x="584403" y="9902050"/>
                </a:lnTo>
                <a:lnTo>
                  <a:pt x="578889" y="9906027"/>
                </a:lnTo>
                <a:lnTo>
                  <a:pt x="573376" y="9909208"/>
                </a:lnTo>
                <a:lnTo>
                  <a:pt x="567864" y="9910004"/>
                </a:lnTo>
                <a:lnTo>
                  <a:pt x="562350" y="9912390"/>
                </a:lnTo>
                <a:lnTo>
                  <a:pt x="548960" y="9913980"/>
                </a:lnTo>
                <a:lnTo>
                  <a:pt x="534784" y="9912390"/>
                </a:lnTo>
                <a:lnTo>
                  <a:pt x="519819" y="9910004"/>
                </a:lnTo>
                <a:lnTo>
                  <a:pt x="508005" y="9906027"/>
                </a:lnTo>
                <a:lnTo>
                  <a:pt x="495404" y="9900459"/>
                </a:lnTo>
                <a:lnTo>
                  <a:pt x="486740" y="9893301"/>
                </a:lnTo>
                <a:lnTo>
                  <a:pt x="478076" y="9884553"/>
                </a:lnTo>
                <a:lnTo>
                  <a:pt x="470988" y="9874213"/>
                </a:lnTo>
                <a:lnTo>
                  <a:pt x="467049" y="9863874"/>
                </a:lnTo>
                <a:lnTo>
                  <a:pt x="463112" y="9851943"/>
                </a:lnTo>
                <a:lnTo>
                  <a:pt x="460750" y="9839218"/>
                </a:lnTo>
                <a:lnTo>
                  <a:pt x="460750" y="9825697"/>
                </a:lnTo>
                <a:lnTo>
                  <a:pt x="463112" y="9811381"/>
                </a:lnTo>
                <a:lnTo>
                  <a:pt x="467049" y="9797860"/>
                </a:lnTo>
                <a:lnTo>
                  <a:pt x="472563" y="9782748"/>
                </a:lnTo>
                <a:lnTo>
                  <a:pt x="478864" y="9766841"/>
                </a:lnTo>
                <a:lnTo>
                  <a:pt x="487527" y="9752525"/>
                </a:lnTo>
                <a:lnTo>
                  <a:pt x="498554" y="9738209"/>
                </a:lnTo>
                <a:lnTo>
                  <a:pt x="508792" y="9725483"/>
                </a:lnTo>
                <a:lnTo>
                  <a:pt x="519031" y="9714349"/>
                </a:lnTo>
                <a:lnTo>
                  <a:pt x="529270" y="9704009"/>
                </a:lnTo>
                <a:lnTo>
                  <a:pt x="538721" y="9695260"/>
                </a:lnTo>
                <a:lnTo>
                  <a:pt x="548960" y="9687307"/>
                </a:lnTo>
                <a:lnTo>
                  <a:pt x="556837" y="9681739"/>
                </a:lnTo>
                <a:lnTo>
                  <a:pt x="563137" y="9677763"/>
                </a:lnTo>
                <a:lnTo>
                  <a:pt x="569438" y="9676967"/>
                </a:lnTo>
                <a:lnTo>
                  <a:pt x="572588" y="9676172"/>
                </a:lnTo>
                <a:lnTo>
                  <a:pt x="575740" y="9674581"/>
                </a:lnTo>
                <a:lnTo>
                  <a:pt x="578889" y="9672195"/>
                </a:lnTo>
                <a:lnTo>
                  <a:pt x="582827" y="9669014"/>
                </a:lnTo>
                <a:lnTo>
                  <a:pt x="589916" y="9660265"/>
                </a:lnTo>
                <a:lnTo>
                  <a:pt x="597793" y="9649130"/>
                </a:lnTo>
                <a:lnTo>
                  <a:pt x="607244" y="9635609"/>
                </a:lnTo>
                <a:lnTo>
                  <a:pt x="615908" y="9620498"/>
                </a:lnTo>
                <a:lnTo>
                  <a:pt x="624570" y="9603796"/>
                </a:lnTo>
                <a:lnTo>
                  <a:pt x="634022" y="9587093"/>
                </a:lnTo>
                <a:lnTo>
                  <a:pt x="642685" y="9568005"/>
                </a:lnTo>
                <a:lnTo>
                  <a:pt x="650562" y="9549712"/>
                </a:lnTo>
                <a:lnTo>
                  <a:pt x="658438" y="9531419"/>
                </a:lnTo>
                <a:lnTo>
                  <a:pt x="663950" y="9513922"/>
                </a:lnTo>
                <a:lnTo>
                  <a:pt x="669465" y="9496424"/>
                </a:lnTo>
                <a:lnTo>
                  <a:pt x="672614" y="9481312"/>
                </a:lnTo>
                <a:lnTo>
                  <a:pt x="675765" y="9467792"/>
                </a:lnTo>
                <a:lnTo>
                  <a:pt x="675765" y="9455861"/>
                </a:lnTo>
                <a:lnTo>
                  <a:pt x="675765" y="9447113"/>
                </a:lnTo>
                <a:lnTo>
                  <a:pt x="673402" y="9439159"/>
                </a:lnTo>
                <a:lnTo>
                  <a:pt x="671827" y="9432796"/>
                </a:lnTo>
                <a:lnTo>
                  <a:pt x="667102" y="9427229"/>
                </a:lnTo>
                <a:lnTo>
                  <a:pt x="661588" y="9423252"/>
                </a:lnTo>
                <a:lnTo>
                  <a:pt x="656074" y="9420071"/>
                </a:lnTo>
                <a:lnTo>
                  <a:pt x="648199" y="9419275"/>
                </a:lnTo>
                <a:lnTo>
                  <a:pt x="637961" y="9420071"/>
                </a:lnTo>
                <a:lnTo>
                  <a:pt x="626934" y="9420866"/>
                </a:lnTo>
                <a:lnTo>
                  <a:pt x="615120" y="9424843"/>
                </a:lnTo>
                <a:lnTo>
                  <a:pt x="600155" y="9428024"/>
                </a:lnTo>
                <a:lnTo>
                  <a:pt x="584403" y="9434387"/>
                </a:lnTo>
                <a:lnTo>
                  <a:pt x="545811" y="9450294"/>
                </a:lnTo>
                <a:lnTo>
                  <a:pt x="500129" y="9471768"/>
                </a:lnTo>
                <a:lnTo>
                  <a:pt x="463112" y="9487675"/>
                </a:lnTo>
                <a:lnTo>
                  <a:pt x="430820" y="9500401"/>
                </a:lnTo>
                <a:lnTo>
                  <a:pt x="415068" y="9505968"/>
                </a:lnTo>
                <a:lnTo>
                  <a:pt x="402466" y="9509945"/>
                </a:lnTo>
                <a:lnTo>
                  <a:pt x="389077" y="9513922"/>
                </a:lnTo>
                <a:lnTo>
                  <a:pt x="375687" y="9515512"/>
                </a:lnTo>
                <a:lnTo>
                  <a:pt x="363873" y="9517103"/>
                </a:lnTo>
                <a:lnTo>
                  <a:pt x="352847" y="9517898"/>
                </a:lnTo>
                <a:lnTo>
                  <a:pt x="343396" y="9517898"/>
                </a:lnTo>
                <a:lnTo>
                  <a:pt x="333944" y="9517103"/>
                </a:lnTo>
                <a:lnTo>
                  <a:pt x="325281" y="9515512"/>
                </a:lnTo>
                <a:lnTo>
                  <a:pt x="317405" y="9512331"/>
                </a:lnTo>
                <a:lnTo>
                  <a:pt x="311104" y="9509150"/>
                </a:lnTo>
                <a:lnTo>
                  <a:pt x="305591" y="9504377"/>
                </a:lnTo>
                <a:lnTo>
                  <a:pt x="300865" y="9500401"/>
                </a:lnTo>
                <a:lnTo>
                  <a:pt x="296139" y="9493243"/>
                </a:lnTo>
                <a:lnTo>
                  <a:pt x="292989" y="9486880"/>
                </a:lnTo>
                <a:lnTo>
                  <a:pt x="290626" y="9478926"/>
                </a:lnTo>
                <a:lnTo>
                  <a:pt x="288263" y="9469382"/>
                </a:lnTo>
                <a:lnTo>
                  <a:pt x="288263" y="9460633"/>
                </a:lnTo>
                <a:lnTo>
                  <a:pt x="288263" y="9450294"/>
                </a:lnTo>
                <a:lnTo>
                  <a:pt x="288263" y="9439159"/>
                </a:lnTo>
                <a:lnTo>
                  <a:pt x="290626" y="9427229"/>
                </a:lnTo>
                <a:lnTo>
                  <a:pt x="292989" y="9414503"/>
                </a:lnTo>
                <a:lnTo>
                  <a:pt x="297715" y="9400187"/>
                </a:lnTo>
                <a:lnTo>
                  <a:pt x="300865" y="9385076"/>
                </a:lnTo>
                <a:lnTo>
                  <a:pt x="311891" y="9353262"/>
                </a:lnTo>
                <a:lnTo>
                  <a:pt x="327643" y="9319062"/>
                </a:lnTo>
                <a:lnTo>
                  <a:pt x="337882" y="9293611"/>
                </a:lnTo>
                <a:lnTo>
                  <a:pt x="347334" y="9268955"/>
                </a:lnTo>
                <a:lnTo>
                  <a:pt x="355210" y="9244299"/>
                </a:lnTo>
                <a:lnTo>
                  <a:pt x="362298" y="9220439"/>
                </a:lnTo>
                <a:lnTo>
                  <a:pt x="368599" y="9198169"/>
                </a:lnTo>
                <a:lnTo>
                  <a:pt x="373325" y="9176695"/>
                </a:lnTo>
                <a:lnTo>
                  <a:pt x="376475" y="9155221"/>
                </a:lnTo>
                <a:lnTo>
                  <a:pt x="378838" y="9136133"/>
                </a:lnTo>
                <a:lnTo>
                  <a:pt x="379625" y="9119430"/>
                </a:lnTo>
                <a:lnTo>
                  <a:pt x="379625" y="9103523"/>
                </a:lnTo>
                <a:lnTo>
                  <a:pt x="377263" y="9089207"/>
                </a:lnTo>
                <a:lnTo>
                  <a:pt x="375687" y="9077277"/>
                </a:lnTo>
                <a:lnTo>
                  <a:pt x="373325" y="9073300"/>
                </a:lnTo>
                <a:lnTo>
                  <a:pt x="370962" y="9068528"/>
                </a:lnTo>
                <a:lnTo>
                  <a:pt x="368599" y="9063756"/>
                </a:lnTo>
                <a:lnTo>
                  <a:pt x="365449" y="9060575"/>
                </a:lnTo>
                <a:lnTo>
                  <a:pt x="362298" y="9058189"/>
                </a:lnTo>
                <a:lnTo>
                  <a:pt x="358360" y="9057393"/>
                </a:lnTo>
                <a:lnTo>
                  <a:pt x="354422" y="9055803"/>
                </a:lnTo>
                <a:lnTo>
                  <a:pt x="351272" y="9055803"/>
                </a:lnTo>
                <a:lnTo>
                  <a:pt x="343396" y="9057393"/>
                </a:lnTo>
                <a:lnTo>
                  <a:pt x="333944" y="9062165"/>
                </a:lnTo>
                <a:lnTo>
                  <a:pt x="324493" y="9067733"/>
                </a:lnTo>
                <a:lnTo>
                  <a:pt x="314254" y="9076482"/>
                </a:lnTo>
                <a:lnTo>
                  <a:pt x="303228" y="9086821"/>
                </a:lnTo>
                <a:lnTo>
                  <a:pt x="292989" y="9097956"/>
                </a:lnTo>
                <a:lnTo>
                  <a:pt x="282750" y="9111477"/>
                </a:lnTo>
                <a:lnTo>
                  <a:pt x="273299" y="9124998"/>
                </a:lnTo>
                <a:lnTo>
                  <a:pt x="257547" y="9147267"/>
                </a:lnTo>
                <a:lnTo>
                  <a:pt x="241795" y="9168742"/>
                </a:lnTo>
                <a:lnTo>
                  <a:pt x="225255" y="9187830"/>
                </a:lnTo>
                <a:lnTo>
                  <a:pt x="207140" y="9206123"/>
                </a:lnTo>
                <a:lnTo>
                  <a:pt x="189813" y="9222825"/>
                </a:lnTo>
                <a:lnTo>
                  <a:pt x="171698" y="9236346"/>
                </a:lnTo>
                <a:lnTo>
                  <a:pt x="153583" y="9249072"/>
                </a:lnTo>
                <a:lnTo>
                  <a:pt x="136256" y="9260206"/>
                </a:lnTo>
                <a:lnTo>
                  <a:pt x="118141" y="9268160"/>
                </a:lnTo>
                <a:lnTo>
                  <a:pt x="101601" y="9274523"/>
                </a:lnTo>
                <a:lnTo>
                  <a:pt x="85061" y="9278499"/>
                </a:lnTo>
                <a:lnTo>
                  <a:pt x="69309" y="9280090"/>
                </a:lnTo>
                <a:lnTo>
                  <a:pt x="61433" y="9280090"/>
                </a:lnTo>
                <a:lnTo>
                  <a:pt x="55132" y="9279295"/>
                </a:lnTo>
                <a:lnTo>
                  <a:pt x="47256" y="9278499"/>
                </a:lnTo>
                <a:lnTo>
                  <a:pt x="40168" y="9276113"/>
                </a:lnTo>
                <a:lnTo>
                  <a:pt x="34655" y="9273727"/>
                </a:lnTo>
                <a:lnTo>
                  <a:pt x="28354" y="9270546"/>
                </a:lnTo>
                <a:lnTo>
                  <a:pt x="22841" y="9265774"/>
                </a:lnTo>
                <a:lnTo>
                  <a:pt x="18115" y="9261002"/>
                </a:lnTo>
                <a:lnTo>
                  <a:pt x="11027" y="9254639"/>
                </a:lnTo>
                <a:lnTo>
                  <a:pt x="7089" y="9246686"/>
                </a:lnTo>
                <a:lnTo>
                  <a:pt x="2363" y="9237937"/>
                </a:lnTo>
                <a:lnTo>
                  <a:pt x="0" y="9227597"/>
                </a:lnTo>
                <a:lnTo>
                  <a:pt x="0" y="9216462"/>
                </a:lnTo>
                <a:lnTo>
                  <a:pt x="0" y="9203737"/>
                </a:lnTo>
                <a:lnTo>
                  <a:pt x="2363" y="9189421"/>
                </a:lnTo>
                <a:lnTo>
                  <a:pt x="5513" y="9173514"/>
                </a:lnTo>
                <a:lnTo>
                  <a:pt x="10239" y="9155221"/>
                </a:lnTo>
                <a:lnTo>
                  <a:pt x="16540" y="9136133"/>
                </a:lnTo>
                <a:lnTo>
                  <a:pt x="24416" y="9114658"/>
                </a:lnTo>
                <a:lnTo>
                  <a:pt x="33867" y="9090798"/>
                </a:lnTo>
                <a:lnTo>
                  <a:pt x="56708" y="9038305"/>
                </a:lnTo>
                <a:lnTo>
                  <a:pt x="87424" y="8976268"/>
                </a:lnTo>
                <a:lnTo>
                  <a:pt x="99238" y="8949226"/>
                </a:lnTo>
                <a:lnTo>
                  <a:pt x="109477" y="8924571"/>
                </a:lnTo>
                <a:lnTo>
                  <a:pt x="118141" y="8901506"/>
                </a:lnTo>
                <a:lnTo>
                  <a:pt x="123654" y="8880031"/>
                </a:lnTo>
                <a:lnTo>
                  <a:pt x="128380" y="8860148"/>
                </a:lnTo>
                <a:lnTo>
                  <a:pt x="129167" y="8841855"/>
                </a:lnTo>
                <a:lnTo>
                  <a:pt x="129167" y="8824357"/>
                </a:lnTo>
                <a:lnTo>
                  <a:pt x="128380" y="8806860"/>
                </a:lnTo>
                <a:lnTo>
                  <a:pt x="126017" y="8789362"/>
                </a:lnTo>
                <a:lnTo>
                  <a:pt x="126017" y="8771069"/>
                </a:lnTo>
                <a:lnTo>
                  <a:pt x="128380" y="8751981"/>
                </a:lnTo>
                <a:lnTo>
                  <a:pt x="131530" y="8731302"/>
                </a:lnTo>
                <a:lnTo>
                  <a:pt x="138618" y="8709032"/>
                </a:lnTo>
                <a:lnTo>
                  <a:pt x="145707" y="8684376"/>
                </a:lnTo>
                <a:lnTo>
                  <a:pt x="157521" y="8658130"/>
                </a:lnTo>
                <a:lnTo>
                  <a:pt x="169335" y="8630293"/>
                </a:lnTo>
                <a:lnTo>
                  <a:pt x="181937" y="8605637"/>
                </a:lnTo>
                <a:lnTo>
                  <a:pt x="193751" y="8576209"/>
                </a:lnTo>
                <a:lnTo>
                  <a:pt x="206352" y="8545986"/>
                </a:lnTo>
                <a:lnTo>
                  <a:pt x="218167" y="8513377"/>
                </a:lnTo>
                <a:lnTo>
                  <a:pt x="230768" y="8480768"/>
                </a:lnTo>
                <a:lnTo>
                  <a:pt x="242582" y="8448954"/>
                </a:lnTo>
                <a:lnTo>
                  <a:pt x="252821" y="8418731"/>
                </a:lnTo>
                <a:lnTo>
                  <a:pt x="261485" y="8390099"/>
                </a:lnTo>
                <a:lnTo>
                  <a:pt x="269361" y="8367034"/>
                </a:lnTo>
                <a:lnTo>
                  <a:pt x="278812" y="8343173"/>
                </a:lnTo>
                <a:lnTo>
                  <a:pt x="288263" y="8320108"/>
                </a:lnTo>
                <a:lnTo>
                  <a:pt x="298502" y="8297839"/>
                </a:lnTo>
                <a:lnTo>
                  <a:pt x="309530" y="8276364"/>
                </a:lnTo>
                <a:lnTo>
                  <a:pt x="322130" y="8256481"/>
                </a:lnTo>
                <a:lnTo>
                  <a:pt x="333944" y="8235802"/>
                </a:lnTo>
                <a:lnTo>
                  <a:pt x="347334" y="8216714"/>
                </a:lnTo>
                <a:lnTo>
                  <a:pt x="359935" y="8198421"/>
                </a:lnTo>
                <a:lnTo>
                  <a:pt x="373325" y="8181718"/>
                </a:lnTo>
                <a:lnTo>
                  <a:pt x="386714" y="8167402"/>
                </a:lnTo>
                <a:lnTo>
                  <a:pt x="400103" y="8153881"/>
                </a:lnTo>
                <a:lnTo>
                  <a:pt x="413492" y="8142746"/>
                </a:lnTo>
                <a:lnTo>
                  <a:pt x="426882" y="8132407"/>
                </a:lnTo>
                <a:lnTo>
                  <a:pt x="440271" y="8125249"/>
                </a:lnTo>
                <a:lnTo>
                  <a:pt x="452085" y="8119681"/>
                </a:lnTo>
                <a:lnTo>
                  <a:pt x="455235" y="8117295"/>
                </a:lnTo>
                <a:lnTo>
                  <a:pt x="459173" y="8115705"/>
                </a:lnTo>
                <a:lnTo>
                  <a:pt x="463112" y="8111728"/>
                </a:lnTo>
                <a:lnTo>
                  <a:pt x="467837" y="8106160"/>
                </a:lnTo>
                <a:lnTo>
                  <a:pt x="478076" y="8095026"/>
                </a:lnTo>
                <a:lnTo>
                  <a:pt x="489102" y="8079119"/>
                </a:lnTo>
                <a:lnTo>
                  <a:pt x="500129" y="8062416"/>
                </a:lnTo>
                <a:lnTo>
                  <a:pt x="511944" y="8042533"/>
                </a:lnTo>
                <a:lnTo>
                  <a:pt x="523758" y="8021059"/>
                </a:lnTo>
                <a:lnTo>
                  <a:pt x="534784" y="7997994"/>
                </a:lnTo>
                <a:lnTo>
                  <a:pt x="550536" y="7962998"/>
                </a:lnTo>
                <a:lnTo>
                  <a:pt x="564713" y="7937547"/>
                </a:lnTo>
                <a:lnTo>
                  <a:pt x="570226" y="7926412"/>
                </a:lnTo>
                <a:lnTo>
                  <a:pt x="575740" y="7916868"/>
                </a:lnTo>
                <a:lnTo>
                  <a:pt x="582827" y="7910506"/>
                </a:lnTo>
                <a:lnTo>
                  <a:pt x="588342" y="7903347"/>
                </a:lnTo>
                <a:lnTo>
                  <a:pt x="594642" y="7899371"/>
                </a:lnTo>
                <a:lnTo>
                  <a:pt x="601730" y="7894599"/>
                </a:lnTo>
                <a:lnTo>
                  <a:pt x="608819" y="7892213"/>
                </a:lnTo>
                <a:lnTo>
                  <a:pt x="616695" y="7889827"/>
                </a:lnTo>
                <a:lnTo>
                  <a:pt x="637173" y="7887441"/>
                </a:lnTo>
                <a:lnTo>
                  <a:pt x="660013" y="7886645"/>
                </a:lnTo>
                <a:lnTo>
                  <a:pt x="686003" y="7885850"/>
                </a:lnTo>
                <a:lnTo>
                  <a:pt x="704906" y="7883464"/>
                </a:lnTo>
                <a:lnTo>
                  <a:pt x="712783" y="7881873"/>
                </a:lnTo>
                <a:lnTo>
                  <a:pt x="720659" y="7878692"/>
                </a:lnTo>
                <a:lnTo>
                  <a:pt x="726171" y="7875510"/>
                </a:lnTo>
                <a:lnTo>
                  <a:pt x="732473" y="7869943"/>
                </a:lnTo>
                <a:lnTo>
                  <a:pt x="737198" y="7862785"/>
                </a:lnTo>
                <a:lnTo>
                  <a:pt x="742712" y="7854831"/>
                </a:lnTo>
                <a:lnTo>
                  <a:pt x="748224" y="7845287"/>
                </a:lnTo>
                <a:lnTo>
                  <a:pt x="752951" y="7833357"/>
                </a:lnTo>
                <a:lnTo>
                  <a:pt x="763977" y="7803134"/>
                </a:lnTo>
                <a:lnTo>
                  <a:pt x="778153" y="7764162"/>
                </a:lnTo>
                <a:lnTo>
                  <a:pt x="786029" y="7738711"/>
                </a:lnTo>
                <a:lnTo>
                  <a:pt x="796268" y="7715646"/>
                </a:lnTo>
                <a:lnTo>
                  <a:pt x="806507" y="7694172"/>
                </a:lnTo>
                <a:lnTo>
                  <a:pt x="815172" y="7675083"/>
                </a:lnTo>
                <a:lnTo>
                  <a:pt x="825410" y="7657586"/>
                </a:lnTo>
                <a:lnTo>
                  <a:pt x="834074" y="7644065"/>
                </a:lnTo>
                <a:lnTo>
                  <a:pt x="837224" y="7640088"/>
                </a:lnTo>
                <a:lnTo>
                  <a:pt x="841949" y="7635316"/>
                </a:lnTo>
                <a:lnTo>
                  <a:pt x="845100" y="7632135"/>
                </a:lnTo>
                <a:lnTo>
                  <a:pt x="848250" y="7630544"/>
                </a:lnTo>
                <a:lnTo>
                  <a:pt x="852977" y="7628953"/>
                </a:lnTo>
                <a:lnTo>
                  <a:pt x="857702" y="7628953"/>
                </a:lnTo>
                <a:lnTo>
                  <a:pt x="863214" y="7627363"/>
                </a:lnTo>
                <a:lnTo>
                  <a:pt x="867153" y="7628953"/>
                </a:lnTo>
                <a:lnTo>
                  <a:pt x="878966" y="7630544"/>
                </a:lnTo>
                <a:lnTo>
                  <a:pt x="888419" y="7635316"/>
                </a:lnTo>
                <a:lnTo>
                  <a:pt x="899445" y="7642474"/>
                </a:lnTo>
                <a:lnTo>
                  <a:pt x="910471" y="7650428"/>
                </a:lnTo>
                <a:lnTo>
                  <a:pt x="920709" y="7659972"/>
                </a:lnTo>
                <a:lnTo>
                  <a:pt x="931736" y="7670311"/>
                </a:lnTo>
                <a:lnTo>
                  <a:pt x="941187" y="7683832"/>
                </a:lnTo>
                <a:lnTo>
                  <a:pt x="950639" y="7696558"/>
                </a:lnTo>
                <a:lnTo>
                  <a:pt x="958516" y="7710874"/>
                </a:lnTo>
                <a:lnTo>
                  <a:pt x="965603" y="7725190"/>
                </a:lnTo>
                <a:lnTo>
                  <a:pt x="971904" y="7741097"/>
                </a:lnTo>
                <a:lnTo>
                  <a:pt x="976629" y="7757004"/>
                </a:lnTo>
                <a:lnTo>
                  <a:pt x="979781" y="7772911"/>
                </a:lnTo>
                <a:lnTo>
                  <a:pt x="981356" y="7787227"/>
                </a:lnTo>
                <a:lnTo>
                  <a:pt x="982143" y="7802339"/>
                </a:lnTo>
                <a:lnTo>
                  <a:pt x="984505" y="7815859"/>
                </a:lnTo>
                <a:lnTo>
                  <a:pt x="985293" y="7827790"/>
                </a:lnTo>
                <a:lnTo>
                  <a:pt x="988444" y="7839720"/>
                </a:lnTo>
                <a:lnTo>
                  <a:pt x="990807" y="7846878"/>
                </a:lnTo>
                <a:lnTo>
                  <a:pt x="993169" y="7854036"/>
                </a:lnTo>
                <a:lnTo>
                  <a:pt x="996320" y="7858808"/>
                </a:lnTo>
                <a:lnTo>
                  <a:pt x="998683" y="7859603"/>
                </a:lnTo>
                <a:lnTo>
                  <a:pt x="1004196" y="7858808"/>
                </a:lnTo>
                <a:lnTo>
                  <a:pt x="1009710" y="7856422"/>
                </a:lnTo>
                <a:lnTo>
                  <a:pt x="1015222" y="7850855"/>
                </a:lnTo>
                <a:lnTo>
                  <a:pt x="1022311" y="7843697"/>
                </a:lnTo>
                <a:lnTo>
                  <a:pt x="1038063" y="7826994"/>
                </a:lnTo>
                <a:lnTo>
                  <a:pt x="1053028" y="7804725"/>
                </a:lnTo>
                <a:lnTo>
                  <a:pt x="1070355" y="7778478"/>
                </a:lnTo>
                <a:lnTo>
                  <a:pt x="1086894" y="7749050"/>
                </a:lnTo>
                <a:lnTo>
                  <a:pt x="1102647" y="7718032"/>
                </a:lnTo>
                <a:lnTo>
                  <a:pt x="1116036" y="7686218"/>
                </a:lnTo>
                <a:lnTo>
                  <a:pt x="1138876" y="7626567"/>
                </a:lnTo>
                <a:lnTo>
                  <a:pt x="1162504" y="7565326"/>
                </a:lnTo>
                <a:lnTo>
                  <a:pt x="1183769" y="7507265"/>
                </a:lnTo>
                <a:lnTo>
                  <a:pt x="1202672" y="7453182"/>
                </a:lnTo>
                <a:lnTo>
                  <a:pt x="1218425" y="7404666"/>
                </a:lnTo>
                <a:lnTo>
                  <a:pt x="1230239" y="7364899"/>
                </a:lnTo>
                <a:lnTo>
                  <a:pt x="1238115" y="7335471"/>
                </a:lnTo>
                <a:lnTo>
                  <a:pt x="1241264" y="7318769"/>
                </a:lnTo>
                <a:lnTo>
                  <a:pt x="1241264" y="7312406"/>
                </a:lnTo>
                <a:lnTo>
                  <a:pt x="1245202" y="7302862"/>
                </a:lnTo>
                <a:lnTo>
                  <a:pt x="1249141" y="7291727"/>
                </a:lnTo>
                <a:lnTo>
                  <a:pt x="1256230" y="7279001"/>
                </a:lnTo>
                <a:lnTo>
                  <a:pt x="1262530" y="7265480"/>
                </a:lnTo>
                <a:lnTo>
                  <a:pt x="1271194" y="7251164"/>
                </a:lnTo>
                <a:lnTo>
                  <a:pt x="1280646" y="7236848"/>
                </a:lnTo>
                <a:lnTo>
                  <a:pt x="1290097" y="7221736"/>
                </a:lnTo>
                <a:lnTo>
                  <a:pt x="1302698" y="7205830"/>
                </a:lnTo>
                <a:lnTo>
                  <a:pt x="1313724" y="7186741"/>
                </a:lnTo>
                <a:lnTo>
                  <a:pt x="1324751" y="7167653"/>
                </a:lnTo>
                <a:lnTo>
                  <a:pt x="1335777" y="7146179"/>
                </a:lnTo>
                <a:lnTo>
                  <a:pt x="1346016" y="7124704"/>
                </a:lnTo>
                <a:lnTo>
                  <a:pt x="1356255" y="7103230"/>
                </a:lnTo>
                <a:lnTo>
                  <a:pt x="1364919" y="7080960"/>
                </a:lnTo>
                <a:lnTo>
                  <a:pt x="1374371" y="7057100"/>
                </a:lnTo>
                <a:lnTo>
                  <a:pt x="1381459" y="7034830"/>
                </a:lnTo>
                <a:lnTo>
                  <a:pt x="1388546" y="7013356"/>
                </a:lnTo>
                <a:lnTo>
                  <a:pt x="1394848" y="6991086"/>
                </a:lnTo>
                <a:lnTo>
                  <a:pt x="1399573" y="6970407"/>
                </a:lnTo>
                <a:lnTo>
                  <a:pt x="1404300" y="6950524"/>
                </a:lnTo>
                <a:lnTo>
                  <a:pt x="1407449" y="6931435"/>
                </a:lnTo>
                <a:lnTo>
                  <a:pt x="1408237" y="6913142"/>
                </a:lnTo>
                <a:lnTo>
                  <a:pt x="1409812" y="6897235"/>
                </a:lnTo>
                <a:lnTo>
                  <a:pt x="1409812" y="6885305"/>
                </a:lnTo>
                <a:lnTo>
                  <a:pt x="1410599" y="6872580"/>
                </a:lnTo>
                <a:lnTo>
                  <a:pt x="1413751" y="6861445"/>
                </a:lnTo>
                <a:lnTo>
                  <a:pt x="1418475" y="6850310"/>
                </a:lnTo>
                <a:lnTo>
                  <a:pt x="1423202" y="6840766"/>
                </a:lnTo>
                <a:lnTo>
                  <a:pt x="1429502" y="6832017"/>
                </a:lnTo>
                <a:lnTo>
                  <a:pt x="1438166" y="6825654"/>
                </a:lnTo>
                <a:lnTo>
                  <a:pt x="1447617" y="6818496"/>
                </a:lnTo>
                <a:lnTo>
                  <a:pt x="1457856" y="6812929"/>
                </a:lnTo>
                <a:lnTo>
                  <a:pt x="1469670" y="6808157"/>
                </a:lnTo>
                <a:lnTo>
                  <a:pt x="1483059" y="6804180"/>
                </a:lnTo>
                <a:lnTo>
                  <a:pt x="1497237" y="6801794"/>
                </a:lnTo>
                <a:lnTo>
                  <a:pt x="1514563" y="6799408"/>
                </a:lnTo>
                <a:lnTo>
                  <a:pt x="1531103" y="6798613"/>
                </a:lnTo>
                <a:lnTo>
                  <a:pt x="1550006" y="6798613"/>
                </a:lnTo>
                <a:lnTo>
                  <a:pt x="1569696" y="6798613"/>
                </a:lnTo>
                <a:lnTo>
                  <a:pt x="1652395" y="6802589"/>
                </a:lnTo>
                <a:lnTo>
                  <a:pt x="1661059" y="6705557"/>
                </a:lnTo>
                <a:lnTo>
                  <a:pt x="1663421" y="6688060"/>
                </a:lnTo>
                <a:lnTo>
                  <a:pt x="1666571" y="6672153"/>
                </a:lnTo>
                <a:lnTo>
                  <a:pt x="1669721" y="6656246"/>
                </a:lnTo>
                <a:lnTo>
                  <a:pt x="1674448" y="6641930"/>
                </a:lnTo>
                <a:lnTo>
                  <a:pt x="1679172" y="6628409"/>
                </a:lnTo>
                <a:lnTo>
                  <a:pt x="1685474" y="6614888"/>
                </a:lnTo>
                <a:lnTo>
                  <a:pt x="1692563" y="6602162"/>
                </a:lnTo>
                <a:lnTo>
                  <a:pt x="1701226" y="6591028"/>
                </a:lnTo>
                <a:lnTo>
                  <a:pt x="1711465" y="6579893"/>
                </a:lnTo>
                <a:lnTo>
                  <a:pt x="1722492" y="6568758"/>
                </a:lnTo>
                <a:lnTo>
                  <a:pt x="1734306" y="6556828"/>
                </a:lnTo>
                <a:lnTo>
                  <a:pt x="1747694" y="6545693"/>
                </a:lnTo>
                <a:lnTo>
                  <a:pt x="1763447" y="6536149"/>
                </a:lnTo>
                <a:lnTo>
                  <a:pt x="1781561" y="6524219"/>
                </a:lnTo>
                <a:lnTo>
                  <a:pt x="1800463" y="6513084"/>
                </a:lnTo>
                <a:lnTo>
                  <a:pt x="1820154" y="6501153"/>
                </a:lnTo>
                <a:lnTo>
                  <a:pt x="1929632" y="6443093"/>
                </a:lnTo>
                <a:lnTo>
                  <a:pt x="2009966" y="6402531"/>
                </a:lnTo>
                <a:lnTo>
                  <a:pt x="2039895" y="6388214"/>
                </a:lnTo>
                <a:lnTo>
                  <a:pt x="2064311" y="6377080"/>
                </a:lnTo>
                <a:lnTo>
                  <a:pt x="2083213" y="6369126"/>
                </a:lnTo>
                <a:lnTo>
                  <a:pt x="2096604" y="6363559"/>
                </a:lnTo>
                <a:lnTo>
                  <a:pt x="2105267" y="6361173"/>
                </a:lnTo>
                <a:lnTo>
                  <a:pt x="2110779" y="6361173"/>
                </a:lnTo>
                <a:lnTo>
                  <a:pt x="2113142" y="6363559"/>
                </a:lnTo>
                <a:lnTo>
                  <a:pt x="2110779" y="6367535"/>
                </a:lnTo>
                <a:lnTo>
                  <a:pt x="2099753" y="6381056"/>
                </a:lnTo>
                <a:lnTo>
                  <a:pt x="2081638" y="6400940"/>
                </a:lnTo>
                <a:lnTo>
                  <a:pt x="2059585" y="6421619"/>
                </a:lnTo>
                <a:lnTo>
                  <a:pt x="2036745" y="6445479"/>
                </a:lnTo>
                <a:lnTo>
                  <a:pt x="2026506" y="6456614"/>
                </a:lnTo>
                <a:lnTo>
                  <a:pt x="2017842" y="6468544"/>
                </a:lnTo>
                <a:lnTo>
                  <a:pt x="2009966" y="6478088"/>
                </a:lnTo>
                <a:lnTo>
                  <a:pt x="2005242" y="6487633"/>
                </a:lnTo>
                <a:lnTo>
                  <a:pt x="2002091" y="6495586"/>
                </a:lnTo>
                <a:lnTo>
                  <a:pt x="2002879" y="6501949"/>
                </a:lnTo>
                <a:lnTo>
                  <a:pt x="2006029" y="6506721"/>
                </a:lnTo>
                <a:lnTo>
                  <a:pt x="2015480" y="6509902"/>
                </a:lnTo>
                <a:lnTo>
                  <a:pt x="2027293" y="6510698"/>
                </a:lnTo>
                <a:lnTo>
                  <a:pt x="2043834" y="6509902"/>
                </a:lnTo>
                <a:lnTo>
                  <a:pt x="2066674" y="6505130"/>
                </a:lnTo>
                <a:lnTo>
                  <a:pt x="2095028" y="6498767"/>
                </a:lnTo>
                <a:lnTo>
                  <a:pt x="2106842" y="6495586"/>
                </a:lnTo>
                <a:lnTo>
                  <a:pt x="2115506" y="6493995"/>
                </a:lnTo>
                <a:lnTo>
                  <a:pt x="2124168" y="6493200"/>
                </a:lnTo>
                <a:lnTo>
                  <a:pt x="2132045" y="6493200"/>
                </a:lnTo>
                <a:lnTo>
                  <a:pt x="2139134" y="6493200"/>
                </a:lnTo>
                <a:lnTo>
                  <a:pt x="2144646" y="6493995"/>
                </a:lnTo>
                <a:lnTo>
                  <a:pt x="2148585" y="6496381"/>
                </a:lnTo>
                <a:lnTo>
                  <a:pt x="2153310" y="6499563"/>
                </a:lnTo>
                <a:lnTo>
                  <a:pt x="2155673" y="6502744"/>
                </a:lnTo>
                <a:lnTo>
                  <a:pt x="2156462" y="6507516"/>
                </a:lnTo>
                <a:lnTo>
                  <a:pt x="2155673" y="6512288"/>
                </a:lnTo>
                <a:lnTo>
                  <a:pt x="2154097" y="6517856"/>
                </a:lnTo>
                <a:lnTo>
                  <a:pt x="2152522" y="6523423"/>
                </a:lnTo>
                <a:lnTo>
                  <a:pt x="2148585" y="6529786"/>
                </a:lnTo>
                <a:lnTo>
                  <a:pt x="2143071" y="6537739"/>
                </a:lnTo>
                <a:lnTo>
                  <a:pt x="2136771" y="6545693"/>
                </a:lnTo>
                <a:lnTo>
                  <a:pt x="2128895" y="6556828"/>
                </a:lnTo>
                <a:lnTo>
                  <a:pt x="2121806" y="6567167"/>
                </a:lnTo>
                <a:lnTo>
                  <a:pt x="2120231" y="6572735"/>
                </a:lnTo>
                <a:lnTo>
                  <a:pt x="2118656" y="6577507"/>
                </a:lnTo>
                <a:lnTo>
                  <a:pt x="2117869" y="6583869"/>
                </a:lnTo>
                <a:lnTo>
                  <a:pt x="2116293" y="6590232"/>
                </a:lnTo>
                <a:lnTo>
                  <a:pt x="2117869" y="6604548"/>
                </a:lnTo>
                <a:lnTo>
                  <a:pt x="2121018" y="6621251"/>
                </a:lnTo>
                <a:lnTo>
                  <a:pt x="2125745" y="6641930"/>
                </a:lnTo>
                <a:lnTo>
                  <a:pt x="2133620" y="6666585"/>
                </a:lnTo>
                <a:lnTo>
                  <a:pt x="2139134" y="6688855"/>
                </a:lnTo>
                <a:lnTo>
                  <a:pt x="2144646" y="6711920"/>
                </a:lnTo>
                <a:lnTo>
                  <a:pt x="2147798" y="6734985"/>
                </a:lnTo>
                <a:lnTo>
                  <a:pt x="2150948" y="6759641"/>
                </a:lnTo>
                <a:lnTo>
                  <a:pt x="2153310" y="6785092"/>
                </a:lnTo>
                <a:lnTo>
                  <a:pt x="2155673" y="6810543"/>
                </a:lnTo>
                <a:lnTo>
                  <a:pt x="2155673" y="6836789"/>
                </a:lnTo>
                <a:lnTo>
                  <a:pt x="2155673" y="6862240"/>
                </a:lnTo>
                <a:lnTo>
                  <a:pt x="2153310" y="6890873"/>
                </a:lnTo>
                <a:lnTo>
                  <a:pt x="2150948" y="6917914"/>
                </a:lnTo>
                <a:lnTo>
                  <a:pt x="2147798" y="6944956"/>
                </a:lnTo>
                <a:lnTo>
                  <a:pt x="2144646" y="6972793"/>
                </a:lnTo>
                <a:lnTo>
                  <a:pt x="2139134" y="7001426"/>
                </a:lnTo>
                <a:lnTo>
                  <a:pt x="2133620" y="7029263"/>
                </a:lnTo>
                <a:lnTo>
                  <a:pt x="2126532" y="7057100"/>
                </a:lnTo>
                <a:lnTo>
                  <a:pt x="2118656" y="7085732"/>
                </a:lnTo>
                <a:lnTo>
                  <a:pt x="2108417" y="7119137"/>
                </a:lnTo>
                <a:lnTo>
                  <a:pt x="2101328" y="7150951"/>
                </a:lnTo>
                <a:lnTo>
                  <a:pt x="2094241" y="7180378"/>
                </a:lnTo>
                <a:lnTo>
                  <a:pt x="2089514" y="7205034"/>
                </a:lnTo>
                <a:lnTo>
                  <a:pt x="2086365" y="7227304"/>
                </a:lnTo>
                <a:lnTo>
                  <a:pt x="2084002" y="7247983"/>
                </a:lnTo>
                <a:lnTo>
                  <a:pt x="2085577" y="7264685"/>
                </a:lnTo>
                <a:lnTo>
                  <a:pt x="2087940" y="7279001"/>
                </a:lnTo>
                <a:lnTo>
                  <a:pt x="2088727" y="7285364"/>
                </a:lnTo>
                <a:lnTo>
                  <a:pt x="2091089" y="7290931"/>
                </a:lnTo>
                <a:lnTo>
                  <a:pt x="2093452" y="7296499"/>
                </a:lnTo>
                <a:lnTo>
                  <a:pt x="2096604" y="7299680"/>
                </a:lnTo>
                <a:lnTo>
                  <a:pt x="2099753" y="7304452"/>
                </a:lnTo>
                <a:lnTo>
                  <a:pt x="2104480" y="7306043"/>
                </a:lnTo>
                <a:lnTo>
                  <a:pt x="2108417" y="7310020"/>
                </a:lnTo>
                <a:lnTo>
                  <a:pt x="2113142" y="7312406"/>
                </a:lnTo>
                <a:lnTo>
                  <a:pt x="2118656" y="7313201"/>
                </a:lnTo>
                <a:lnTo>
                  <a:pt x="2124168" y="7313996"/>
                </a:lnTo>
                <a:lnTo>
                  <a:pt x="2131257" y="7313996"/>
                </a:lnTo>
                <a:lnTo>
                  <a:pt x="2137559" y="7313996"/>
                </a:lnTo>
                <a:lnTo>
                  <a:pt x="2152522" y="7312406"/>
                </a:lnTo>
                <a:lnTo>
                  <a:pt x="2169063" y="7307634"/>
                </a:lnTo>
                <a:lnTo>
                  <a:pt x="2180090" y="7304452"/>
                </a:lnTo>
                <a:lnTo>
                  <a:pt x="2191904" y="7296499"/>
                </a:lnTo>
                <a:lnTo>
                  <a:pt x="2203717" y="7286955"/>
                </a:lnTo>
                <a:lnTo>
                  <a:pt x="2214743" y="7275820"/>
                </a:lnTo>
                <a:lnTo>
                  <a:pt x="2224194" y="7261504"/>
                </a:lnTo>
                <a:lnTo>
                  <a:pt x="2236009" y="7245597"/>
                </a:lnTo>
                <a:lnTo>
                  <a:pt x="2245460" y="7226508"/>
                </a:lnTo>
                <a:lnTo>
                  <a:pt x="2255698" y="7205830"/>
                </a:lnTo>
                <a:lnTo>
                  <a:pt x="2264363" y="7189127"/>
                </a:lnTo>
                <a:lnTo>
                  <a:pt x="2272239" y="7173220"/>
                </a:lnTo>
                <a:lnTo>
                  <a:pt x="2279327" y="7161290"/>
                </a:lnTo>
                <a:lnTo>
                  <a:pt x="2287203" y="7150155"/>
                </a:lnTo>
                <a:lnTo>
                  <a:pt x="2293504" y="7139816"/>
                </a:lnTo>
                <a:lnTo>
                  <a:pt x="2300592" y="7131862"/>
                </a:lnTo>
                <a:lnTo>
                  <a:pt x="2306106" y="7126295"/>
                </a:lnTo>
                <a:lnTo>
                  <a:pt x="2311619" y="7121523"/>
                </a:lnTo>
                <a:lnTo>
                  <a:pt x="2317132" y="7119137"/>
                </a:lnTo>
                <a:lnTo>
                  <a:pt x="2322646" y="7118342"/>
                </a:lnTo>
                <a:lnTo>
                  <a:pt x="2326584" y="7119137"/>
                </a:lnTo>
                <a:lnTo>
                  <a:pt x="2331309" y="7121523"/>
                </a:lnTo>
                <a:lnTo>
                  <a:pt x="2334460" y="7124704"/>
                </a:lnTo>
                <a:lnTo>
                  <a:pt x="2338397" y="7129476"/>
                </a:lnTo>
                <a:lnTo>
                  <a:pt x="2339972" y="7136634"/>
                </a:lnTo>
                <a:lnTo>
                  <a:pt x="2342335" y="7142997"/>
                </a:lnTo>
                <a:lnTo>
                  <a:pt x="2344699" y="7151746"/>
                </a:lnTo>
                <a:lnTo>
                  <a:pt x="2345486" y="7162086"/>
                </a:lnTo>
                <a:lnTo>
                  <a:pt x="2347061" y="7173220"/>
                </a:lnTo>
                <a:lnTo>
                  <a:pt x="2347061" y="7185946"/>
                </a:lnTo>
                <a:lnTo>
                  <a:pt x="2345486" y="7213783"/>
                </a:lnTo>
                <a:lnTo>
                  <a:pt x="2342335" y="7246392"/>
                </a:lnTo>
                <a:lnTo>
                  <a:pt x="2336823" y="7281387"/>
                </a:lnTo>
                <a:lnTo>
                  <a:pt x="2328946" y="7319564"/>
                </a:lnTo>
                <a:lnTo>
                  <a:pt x="2319495" y="7361717"/>
                </a:lnTo>
                <a:lnTo>
                  <a:pt x="2306106" y="7405461"/>
                </a:lnTo>
                <a:lnTo>
                  <a:pt x="2295867" y="7442842"/>
                </a:lnTo>
                <a:lnTo>
                  <a:pt x="2282478" y="7497721"/>
                </a:lnTo>
                <a:lnTo>
                  <a:pt x="2268300" y="7564530"/>
                </a:lnTo>
                <a:lnTo>
                  <a:pt x="2252549" y="7638497"/>
                </a:lnTo>
                <a:lnTo>
                  <a:pt x="2237583" y="7711669"/>
                </a:lnTo>
                <a:lnTo>
                  <a:pt x="2224194" y="7779274"/>
                </a:lnTo>
                <a:lnTo>
                  <a:pt x="2215531" y="7835743"/>
                </a:lnTo>
                <a:lnTo>
                  <a:pt x="2210018" y="7873920"/>
                </a:lnTo>
                <a:lnTo>
                  <a:pt x="2209231" y="7889031"/>
                </a:lnTo>
                <a:lnTo>
                  <a:pt x="2210018" y="7900961"/>
                </a:lnTo>
                <a:lnTo>
                  <a:pt x="2210018" y="7905733"/>
                </a:lnTo>
                <a:lnTo>
                  <a:pt x="2212381" y="7908915"/>
                </a:lnTo>
                <a:lnTo>
                  <a:pt x="2213168" y="7912892"/>
                </a:lnTo>
                <a:lnTo>
                  <a:pt x="2217106" y="7914482"/>
                </a:lnTo>
                <a:lnTo>
                  <a:pt x="2220257" y="7916868"/>
                </a:lnTo>
                <a:lnTo>
                  <a:pt x="2224194" y="7918459"/>
                </a:lnTo>
                <a:lnTo>
                  <a:pt x="2228921" y="7918459"/>
                </a:lnTo>
                <a:lnTo>
                  <a:pt x="2236009" y="7919254"/>
                </a:lnTo>
                <a:lnTo>
                  <a:pt x="2250186" y="7918459"/>
                </a:lnTo>
                <a:lnTo>
                  <a:pt x="2269088" y="7916073"/>
                </a:lnTo>
                <a:lnTo>
                  <a:pt x="2282478" y="7914482"/>
                </a:lnTo>
                <a:lnTo>
                  <a:pt x="2294292" y="7914482"/>
                </a:lnTo>
                <a:lnTo>
                  <a:pt x="2304531" y="7916073"/>
                </a:lnTo>
                <a:lnTo>
                  <a:pt x="2314770" y="7916868"/>
                </a:lnTo>
                <a:lnTo>
                  <a:pt x="2322646" y="7920845"/>
                </a:lnTo>
                <a:lnTo>
                  <a:pt x="2330521" y="7924026"/>
                </a:lnTo>
                <a:lnTo>
                  <a:pt x="2336823" y="7928003"/>
                </a:lnTo>
                <a:lnTo>
                  <a:pt x="2342335" y="7935161"/>
                </a:lnTo>
                <a:lnTo>
                  <a:pt x="2345486" y="7941524"/>
                </a:lnTo>
                <a:lnTo>
                  <a:pt x="2349423" y="7949477"/>
                </a:lnTo>
                <a:lnTo>
                  <a:pt x="2351786" y="7959022"/>
                </a:lnTo>
                <a:lnTo>
                  <a:pt x="2352574" y="7968566"/>
                </a:lnTo>
                <a:lnTo>
                  <a:pt x="2352574" y="7980496"/>
                </a:lnTo>
                <a:lnTo>
                  <a:pt x="2351786" y="7992426"/>
                </a:lnTo>
                <a:lnTo>
                  <a:pt x="2349423" y="8005947"/>
                </a:lnTo>
                <a:lnTo>
                  <a:pt x="2347061" y="8021059"/>
                </a:lnTo>
                <a:lnTo>
                  <a:pt x="2343911" y="8034579"/>
                </a:lnTo>
                <a:lnTo>
                  <a:pt x="2339184" y="8045714"/>
                </a:lnTo>
                <a:lnTo>
                  <a:pt x="2333672" y="8056054"/>
                </a:lnTo>
                <a:lnTo>
                  <a:pt x="2328158" y="8064803"/>
                </a:lnTo>
                <a:lnTo>
                  <a:pt x="2322646" y="8071165"/>
                </a:lnTo>
                <a:lnTo>
                  <a:pt x="2315557" y="8076733"/>
                </a:lnTo>
                <a:lnTo>
                  <a:pt x="2309256" y="8081505"/>
                </a:lnTo>
                <a:lnTo>
                  <a:pt x="2301380" y="8084686"/>
                </a:lnTo>
                <a:lnTo>
                  <a:pt x="2293504" y="8086277"/>
                </a:lnTo>
                <a:lnTo>
                  <a:pt x="2285628" y="8086277"/>
                </a:lnTo>
                <a:lnTo>
                  <a:pt x="2276964" y="8083891"/>
                </a:lnTo>
                <a:lnTo>
                  <a:pt x="2269088" y="8081505"/>
                </a:lnTo>
                <a:lnTo>
                  <a:pt x="2260425" y="8075937"/>
                </a:lnTo>
                <a:lnTo>
                  <a:pt x="2250974" y="8070370"/>
                </a:lnTo>
                <a:lnTo>
                  <a:pt x="2242310" y="8062416"/>
                </a:lnTo>
                <a:lnTo>
                  <a:pt x="2234433" y="8053668"/>
                </a:lnTo>
                <a:lnTo>
                  <a:pt x="2218682" y="8036170"/>
                </a:lnTo>
                <a:lnTo>
                  <a:pt x="2206867" y="8022649"/>
                </a:lnTo>
                <a:lnTo>
                  <a:pt x="2201355" y="8019468"/>
                </a:lnTo>
                <a:lnTo>
                  <a:pt x="2196628" y="8016286"/>
                </a:lnTo>
                <a:lnTo>
                  <a:pt x="2193478" y="8015491"/>
                </a:lnTo>
                <a:lnTo>
                  <a:pt x="2191116" y="8016286"/>
                </a:lnTo>
                <a:lnTo>
                  <a:pt x="2182451" y="8034579"/>
                </a:lnTo>
                <a:lnTo>
                  <a:pt x="2169851" y="8065598"/>
                </a:lnTo>
                <a:lnTo>
                  <a:pt x="2155673" y="8105365"/>
                </a:lnTo>
                <a:lnTo>
                  <a:pt x="2140709" y="8148314"/>
                </a:lnTo>
                <a:lnTo>
                  <a:pt x="2126532" y="8191262"/>
                </a:lnTo>
                <a:lnTo>
                  <a:pt x="2115506" y="8229439"/>
                </a:lnTo>
                <a:lnTo>
                  <a:pt x="2107630" y="8259662"/>
                </a:lnTo>
                <a:lnTo>
                  <a:pt x="2105267" y="8276364"/>
                </a:lnTo>
                <a:lnTo>
                  <a:pt x="2105267" y="8286704"/>
                </a:lnTo>
                <a:lnTo>
                  <a:pt x="2107630" y="8295453"/>
                </a:lnTo>
                <a:lnTo>
                  <a:pt x="2109992" y="8304997"/>
                </a:lnTo>
                <a:lnTo>
                  <a:pt x="2113930" y="8311360"/>
                </a:lnTo>
                <a:lnTo>
                  <a:pt x="2118656" y="8319313"/>
                </a:lnTo>
                <a:lnTo>
                  <a:pt x="2124168" y="8324880"/>
                </a:lnTo>
                <a:lnTo>
                  <a:pt x="2129683" y="8330448"/>
                </a:lnTo>
                <a:lnTo>
                  <a:pt x="2136771" y="8333629"/>
                </a:lnTo>
                <a:lnTo>
                  <a:pt x="2144646" y="8337606"/>
                </a:lnTo>
                <a:lnTo>
                  <a:pt x="2152522" y="8340787"/>
                </a:lnTo>
                <a:lnTo>
                  <a:pt x="2159612" y="8341583"/>
                </a:lnTo>
                <a:lnTo>
                  <a:pt x="2169063" y="8341583"/>
                </a:lnTo>
                <a:lnTo>
                  <a:pt x="2177727" y="8340787"/>
                </a:lnTo>
                <a:lnTo>
                  <a:pt x="2186389" y="8338401"/>
                </a:lnTo>
                <a:lnTo>
                  <a:pt x="2195840" y="8335220"/>
                </a:lnTo>
                <a:lnTo>
                  <a:pt x="2204504" y="8330448"/>
                </a:lnTo>
                <a:lnTo>
                  <a:pt x="2213168" y="8327267"/>
                </a:lnTo>
                <a:lnTo>
                  <a:pt x="2222620" y="8324085"/>
                </a:lnTo>
                <a:lnTo>
                  <a:pt x="2229709" y="8321699"/>
                </a:lnTo>
                <a:lnTo>
                  <a:pt x="2237583" y="8320108"/>
                </a:lnTo>
                <a:lnTo>
                  <a:pt x="2245460" y="8320108"/>
                </a:lnTo>
                <a:lnTo>
                  <a:pt x="2253337" y="8321699"/>
                </a:lnTo>
                <a:lnTo>
                  <a:pt x="2261213" y="8324085"/>
                </a:lnTo>
                <a:lnTo>
                  <a:pt x="2268300" y="8326471"/>
                </a:lnTo>
                <a:lnTo>
                  <a:pt x="2274602" y="8329653"/>
                </a:lnTo>
                <a:lnTo>
                  <a:pt x="2280114" y="8333629"/>
                </a:lnTo>
                <a:lnTo>
                  <a:pt x="2287203" y="8339992"/>
                </a:lnTo>
                <a:lnTo>
                  <a:pt x="2292717" y="8345559"/>
                </a:lnTo>
                <a:lnTo>
                  <a:pt x="2296654" y="8351922"/>
                </a:lnTo>
                <a:lnTo>
                  <a:pt x="2302168" y="8359080"/>
                </a:lnTo>
                <a:lnTo>
                  <a:pt x="2306106" y="8365443"/>
                </a:lnTo>
                <a:lnTo>
                  <a:pt x="2310043" y="8374192"/>
                </a:lnTo>
                <a:lnTo>
                  <a:pt x="2313982" y="8382145"/>
                </a:lnTo>
                <a:lnTo>
                  <a:pt x="2315557" y="8391689"/>
                </a:lnTo>
                <a:lnTo>
                  <a:pt x="2317919" y="8400438"/>
                </a:lnTo>
                <a:lnTo>
                  <a:pt x="2320282" y="8410778"/>
                </a:lnTo>
                <a:lnTo>
                  <a:pt x="2321070" y="8419526"/>
                </a:lnTo>
                <a:lnTo>
                  <a:pt x="2321070" y="8429866"/>
                </a:lnTo>
                <a:lnTo>
                  <a:pt x="2321070" y="8440205"/>
                </a:lnTo>
                <a:lnTo>
                  <a:pt x="2320282" y="8449749"/>
                </a:lnTo>
                <a:lnTo>
                  <a:pt x="2319495" y="8460089"/>
                </a:lnTo>
                <a:lnTo>
                  <a:pt x="2317132" y="8471224"/>
                </a:lnTo>
                <a:lnTo>
                  <a:pt x="2314770" y="8481563"/>
                </a:lnTo>
                <a:lnTo>
                  <a:pt x="2311619" y="8491903"/>
                </a:lnTo>
                <a:lnTo>
                  <a:pt x="2306893" y="8502242"/>
                </a:lnTo>
                <a:lnTo>
                  <a:pt x="2301380" y="8510991"/>
                </a:lnTo>
                <a:lnTo>
                  <a:pt x="2295867" y="8521331"/>
                </a:lnTo>
                <a:lnTo>
                  <a:pt x="2288778" y="8530079"/>
                </a:lnTo>
                <a:lnTo>
                  <a:pt x="2277752" y="8544396"/>
                </a:lnTo>
                <a:lnTo>
                  <a:pt x="2268300" y="8556326"/>
                </a:lnTo>
                <a:lnTo>
                  <a:pt x="2263575" y="8559507"/>
                </a:lnTo>
                <a:lnTo>
                  <a:pt x="2260425" y="8562688"/>
                </a:lnTo>
                <a:lnTo>
                  <a:pt x="2255698" y="8565075"/>
                </a:lnTo>
                <a:lnTo>
                  <a:pt x="2250974" y="8565870"/>
                </a:lnTo>
                <a:lnTo>
                  <a:pt x="2247035" y="8565870"/>
                </a:lnTo>
                <a:lnTo>
                  <a:pt x="2242310" y="8565075"/>
                </a:lnTo>
                <a:lnTo>
                  <a:pt x="2236796" y="8563484"/>
                </a:lnTo>
                <a:lnTo>
                  <a:pt x="2231284" y="8561893"/>
                </a:lnTo>
                <a:lnTo>
                  <a:pt x="2218682" y="8554735"/>
                </a:lnTo>
                <a:lnTo>
                  <a:pt x="2202142" y="8543600"/>
                </a:lnTo>
                <a:lnTo>
                  <a:pt x="2177727" y="8529284"/>
                </a:lnTo>
                <a:lnTo>
                  <a:pt x="2159612" y="8519740"/>
                </a:lnTo>
                <a:lnTo>
                  <a:pt x="2152522" y="8516558"/>
                </a:lnTo>
                <a:lnTo>
                  <a:pt x="2146223" y="8515763"/>
                </a:lnTo>
                <a:lnTo>
                  <a:pt x="2140709" y="8514172"/>
                </a:lnTo>
                <a:lnTo>
                  <a:pt x="2137559" y="8515763"/>
                </a:lnTo>
                <a:lnTo>
                  <a:pt x="2134408" y="8517354"/>
                </a:lnTo>
                <a:lnTo>
                  <a:pt x="2133620" y="8522126"/>
                </a:lnTo>
                <a:lnTo>
                  <a:pt x="2132045" y="8526898"/>
                </a:lnTo>
                <a:lnTo>
                  <a:pt x="2132045" y="8533261"/>
                </a:lnTo>
                <a:lnTo>
                  <a:pt x="2134408" y="8551554"/>
                </a:lnTo>
                <a:lnTo>
                  <a:pt x="2139922" y="8576209"/>
                </a:lnTo>
                <a:lnTo>
                  <a:pt x="2143071" y="8590526"/>
                </a:lnTo>
                <a:lnTo>
                  <a:pt x="2145434" y="8608819"/>
                </a:lnTo>
                <a:lnTo>
                  <a:pt x="2147798" y="8629498"/>
                </a:lnTo>
                <a:lnTo>
                  <a:pt x="2150160" y="8650176"/>
                </a:lnTo>
                <a:lnTo>
                  <a:pt x="2153310" y="8697102"/>
                </a:lnTo>
                <a:lnTo>
                  <a:pt x="2154097" y="8740846"/>
                </a:lnTo>
                <a:lnTo>
                  <a:pt x="2155673" y="8770274"/>
                </a:lnTo>
                <a:lnTo>
                  <a:pt x="2156462" y="8794929"/>
                </a:lnTo>
                <a:lnTo>
                  <a:pt x="2158824" y="8806064"/>
                </a:lnTo>
                <a:lnTo>
                  <a:pt x="2161187" y="8817199"/>
                </a:lnTo>
                <a:lnTo>
                  <a:pt x="2163549" y="8827539"/>
                </a:lnTo>
                <a:lnTo>
                  <a:pt x="2166700" y="8837878"/>
                </a:lnTo>
                <a:lnTo>
                  <a:pt x="2169851" y="8847422"/>
                </a:lnTo>
                <a:lnTo>
                  <a:pt x="2174575" y="8857762"/>
                </a:lnTo>
                <a:lnTo>
                  <a:pt x="2180090" y="8868101"/>
                </a:lnTo>
                <a:lnTo>
                  <a:pt x="2185602" y="8878441"/>
                </a:lnTo>
                <a:lnTo>
                  <a:pt x="2199779" y="8900710"/>
                </a:lnTo>
                <a:lnTo>
                  <a:pt x="2217106" y="8924571"/>
                </a:lnTo>
                <a:lnTo>
                  <a:pt x="2232072" y="8946045"/>
                </a:lnTo>
                <a:lnTo>
                  <a:pt x="2245460" y="8967519"/>
                </a:lnTo>
                <a:lnTo>
                  <a:pt x="2256486" y="8988198"/>
                </a:lnTo>
                <a:lnTo>
                  <a:pt x="2266725" y="9009673"/>
                </a:lnTo>
                <a:lnTo>
                  <a:pt x="2274602" y="9031147"/>
                </a:lnTo>
                <a:lnTo>
                  <a:pt x="2281691" y="9052621"/>
                </a:lnTo>
                <a:lnTo>
                  <a:pt x="2285628" y="9075686"/>
                </a:lnTo>
                <a:lnTo>
                  <a:pt x="2288778" y="9097956"/>
                </a:lnTo>
                <a:lnTo>
                  <a:pt x="2291142" y="9116249"/>
                </a:lnTo>
                <a:lnTo>
                  <a:pt x="2293504" y="9133746"/>
                </a:lnTo>
                <a:lnTo>
                  <a:pt x="2296654" y="9149653"/>
                </a:lnTo>
                <a:lnTo>
                  <a:pt x="2300592" y="9163970"/>
                </a:lnTo>
                <a:lnTo>
                  <a:pt x="2304531" y="9177490"/>
                </a:lnTo>
                <a:lnTo>
                  <a:pt x="2309256" y="9189421"/>
                </a:lnTo>
                <a:lnTo>
                  <a:pt x="2314770" y="9200556"/>
                </a:lnTo>
                <a:lnTo>
                  <a:pt x="2320282" y="9209304"/>
                </a:lnTo>
                <a:lnTo>
                  <a:pt x="2326584" y="9217258"/>
                </a:lnTo>
                <a:lnTo>
                  <a:pt x="2333672" y="9224416"/>
                </a:lnTo>
                <a:lnTo>
                  <a:pt x="2341547" y="9229983"/>
                </a:lnTo>
                <a:lnTo>
                  <a:pt x="2350211" y="9233960"/>
                </a:lnTo>
                <a:lnTo>
                  <a:pt x="2358875" y="9237937"/>
                </a:lnTo>
                <a:lnTo>
                  <a:pt x="2369114" y="9239527"/>
                </a:lnTo>
                <a:lnTo>
                  <a:pt x="2380140" y="9241118"/>
                </a:lnTo>
                <a:lnTo>
                  <a:pt x="2391166" y="9241118"/>
                </a:lnTo>
                <a:lnTo>
                  <a:pt x="2403768" y="9241913"/>
                </a:lnTo>
                <a:lnTo>
                  <a:pt x="2414007" y="9243504"/>
                </a:lnTo>
                <a:lnTo>
                  <a:pt x="2422670" y="9247481"/>
                </a:lnTo>
                <a:lnTo>
                  <a:pt x="2430547" y="9252253"/>
                </a:lnTo>
                <a:lnTo>
                  <a:pt x="2436848" y="9260206"/>
                </a:lnTo>
                <a:lnTo>
                  <a:pt x="2442361" y="9268955"/>
                </a:lnTo>
                <a:lnTo>
                  <a:pt x="2447087" y="9280090"/>
                </a:lnTo>
                <a:lnTo>
                  <a:pt x="2450238" y="9295202"/>
                </a:lnTo>
                <a:lnTo>
                  <a:pt x="2458114" y="9320653"/>
                </a:lnTo>
                <a:lnTo>
                  <a:pt x="2469140" y="9351671"/>
                </a:lnTo>
                <a:lnTo>
                  <a:pt x="2482528" y="9381894"/>
                </a:lnTo>
                <a:lnTo>
                  <a:pt x="2495918" y="9409731"/>
                </a:lnTo>
                <a:lnTo>
                  <a:pt x="2501432" y="9420866"/>
                </a:lnTo>
                <a:lnTo>
                  <a:pt x="2506157" y="9431206"/>
                </a:lnTo>
                <a:lnTo>
                  <a:pt x="2510883" y="9442341"/>
                </a:lnTo>
                <a:lnTo>
                  <a:pt x="2514033" y="9454271"/>
                </a:lnTo>
                <a:lnTo>
                  <a:pt x="2516395" y="9466201"/>
                </a:lnTo>
                <a:lnTo>
                  <a:pt x="2518759" y="9481312"/>
                </a:lnTo>
                <a:lnTo>
                  <a:pt x="2519547" y="9496424"/>
                </a:lnTo>
                <a:lnTo>
                  <a:pt x="2519547" y="9515512"/>
                </a:lnTo>
                <a:lnTo>
                  <a:pt x="2517183" y="9563233"/>
                </a:lnTo>
                <a:lnTo>
                  <a:pt x="2513245" y="9627656"/>
                </a:lnTo>
                <a:lnTo>
                  <a:pt x="2503794" y="9711963"/>
                </a:lnTo>
                <a:lnTo>
                  <a:pt x="2492767" y="9822516"/>
                </a:lnTo>
                <a:lnTo>
                  <a:pt x="2489618" y="9852739"/>
                </a:lnTo>
                <a:lnTo>
                  <a:pt x="2488043" y="9882962"/>
                </a:lnTo>
                <a:lnTo>
                  <a:pt x="2487254" y="9913980"/>
                </a:lnTo>
                <a:lnTo>
                  <a:pt x="2487254" y="9942613"/>
                </a:lnTo>
                <a:lnTo>
                  <a:pt x="2488043" y="9971245"/>
                </a:lnTo>
                <a:lnTo>
                  <a:pt x="2490405" y="9996696"/>
                </a:lnTo>
                <a:lnTo>
                  <a:pt x="2493555" y="10020557"/>
                </a:lnTo>
                <a:lnTo>
                  <a:pt x="2497493" y="10039645"/>
                </a:lnTo>
                <a:lnTo>
                  <a:pt x="2508521" y="10085775"/>
                </a:lnTo>
                <a:lnTo>
                  <a:pt x="2517183" y="10118384"/>
                </a:lnTo>
                <a:lnTo>
                  <a:pt x="2520334" y="10131905"/>
                </a:lnTo>
                <a:lnTo>
                  <a:pt x="2525059" y="10142244"/>
                </a:lnTo>
                <a:lnTo>
                  <a:pt x="2528209" y="10150198"/>
                </a:lnTo>
                <a:lnTo>
                  <a:pt x="2532148" y="10155765"/>
                </a:lnTo>
                <a:lnTo>
                  <a:pt x="2536086" y="10160537"/>
                </a:lnTo>
                <a:lnTo>
                  <a:pt x="2540812" y="10162923"/>
                </a:lnTo>
                <a:lnTo>
                  <a:pt x="2545537" y="10162923"/>
                </a:lnTo>
                <a:lnTo>
                  <a:pt x="2551051" y="10161333"/>
                </a:lnTo>
                <a:lnTo>
                  <a:pt x="2562865" y="10154970"/>
                </a:lnTo>
                <a:lnTo>
                  <a:pt x="2579404" y="10142244"/>
                </a:lnTo>
                <a:lnTo>
                  <a:pt x="2588855" y="10136677"/>
                </a:lnTo>
                <a:lnTo>
                  <a:pt x="2598306" y="10130314"/>
                </a:lnTo>
                <a:lnTo>
                  <a:pt x="2609333" y="10123952"/>
                </a:lnTo>
                <a:lnTo>
                  <a:pt x="2619572" y="10119975"/>
                </a:lnTo>
                <a:lnTo>
                  <a:pt x="2630598" y="10116793"/>
                </a:lnTo>
                <a:lnTo>
                  <a:pt x="2640049" y="10112817"/>
                </a:lnTo>
                <a:lnTo>
                  <a:pt x="2649501" y="10110431"/>
                </a:lnTo>
                <a:lnTo>
                  <a:pt x="2657378" y="10109635"/>
                </a:lnTo>
                <a:lnTo>
                  <a:pt x="2665254" y="10109635"/>
                </a:lnTo>
                <a:lnTo>
                  <a:pt x="2673129" y="10107249"/>
                </a:lnTo>
                <a:lnTo>
                  <a:pt x="2678643" y="10104863"/>
                </a:lnTo>
                <a:lnTo>
                  <a:pt x="2683368" y="10101682"/>
                </a:lnTo>
                <a:lnTo>
                  <a:pt x="2686519" y="10096114"/>
                </a:lnTo>
                <a:lnTo>
                  <a:pt x="2688882" y="10090547"/>
                </a:lnTo>
                <a:lnTo>
                  <a:pt x="2689669" y="10083389"/>
                </a:lnTo>
                <a:lnTo>
                  <a:pt x="2689669" y="10076231"/>
                </a:lnTo>
                <a:lnTo>
                  <a:pt x="2687307" y="10068277"/>
                </a:lnTo>
                <a:lnTo>
                  <a:pt x="2684156" y="10057938"/>
                </a:lnTo>
                <a:lnTo>
                  <a:pt x="2680217" y="10047598"/>
                </a:lnTo>
                <a:lnTo>
                  <a:pt x="2675493" y="10035668"/>
                </a:lnTo>
                <a:lnTo>
                  <a:pt x="2659739" y="10009422"/>
                </a:lnTo>
                <a:lnTo>
                  <a:pt x="2640837" y="9979199"/>
                </a:lnTo>
                <a:lnTo>
                  <a:pt x="2629811" y="9964087"/>
                </a:lnTo>
                <a:lnTo>
                  <a:pt x="2621147" y="9948180"/>
                </a:lnTo>
                <a:lnTo>
                  <a:pt x="2611696" y="9933069"/>
                </a:lnTo>
                <a:lnTo>
                  <a:pt x="2603820" y="9917162"/>
                </a:lnTo>
                <a:lnTo>
                  <a:pt x="2598306" y="9901255"/>
                </a:lnTo>
                <a:lnTo>
                  <a:pt x="2592794" y="9887734"/>
                </a:lnTo>
                <a:lnTo>
                  <a:pt x="2590430" y="9876599"/>
                </a:lnTo>
                <a:lnTo>
                  <a:pt x="2588855" y="9866260"/>
                </a:lnTo>
                <a:lnTo>
                  <a:pt x="2589643" y="9859897"/>
                </a:lnTo>
                <a:lnTo>
                  <a:pt x="2589643" y="9851943"/>
                </a:lnTo>
                <a:lnTo>
                  <a:pt x="2592007" y="9843990"/>
                </a:lnTo>
                <a:lnTo>
                  <a:pt x="2594369" y="9836036"/>
                </a:lnTo>
                <a:lnTo>
                  <a:pt x="2600669" y="9820925"/>
                </a:lnTo>
                <a:lnTo>
                  <a:pt x="2608545" y="9806609"/>
                </a:lnTo>
                <a:lnTo>
                  <a:pt x="2618784" y="9792292"/>
                </a:lnTo>
                <a:lnTo>
                  <a:pt x="2630598" y="9779567"/>
                </a:lnTo>
                <a:lnTo>
                  <a:pt x="2643201" y="9766841"/>
                </a:lnTo>
                <a:lnTo>
                  <a:pt x="2656590" y="9755707"/>
                </a:lnTo>
                <a:lnTo>
                  <a:pt x="2670766" y="9746958"/>
                </a:lnTo>
                <a:lnTo>
                  <a:pt x="2684156" y="9739800"/>
                </a:lnTo>
                <a:lnTo>
                  <a:pt x="2699121" y="9734232"/>
                </a:lnTo>
                <a:lnTo>
                  <a:pt x="2710934" y="9731846"/>
                </a:lnTo>
                <a:lnTo>
                  <a:pt x="2718023" y="9731846"/>
                </a:lnTo>
                <a:lnTo>
                  <a:pt x="2724323" y="9731846"/>
                </a:lnTo>
                <a:lnTo>
                  <a:pt x="2729837" y="9731846"/>
                </a:lnTo>
                <a:lnTo>
                  <a:pt x="2735351" y="9734232"/>
                </a:lnTo>
                <a:lnTo>
                  <a:pt x="2740076" y="9736618"/>
                </a:lnTo>
                <a:lnTo>
                  <a:pt x="2744801" y="9739800"/>
                </a:lnTo>
                <a:lnTo>
                  <a:pt x="2748740" y="9743776"/>
                </a:lnTo>
                <a:lnTo>
                  <a:pt x="2751889" y="9749344"/>
                </a:lnTo>
                <a:lnTo>
                  <a:pt x="2755827" y="9754911"/>
                </a:lnTo>
                <a:lnTo>
                  <a:pt x="2758978" y="9761274"/>
                </a:lnTo>
                <a:lnTo>
                  <a:pt x="2761341" y="9769227"/>
                </a:lnTo>
                <a:lnTo>
                  <a:pt x="2763703" y="9778772"/>
                </a:lnTo>
                <a:lnTo>
                  <a:pt x="2765278" y="9797860"/>
                </a:lnTo>
                <a:lnTo>
                  <a:pt x="2767642" y="9820130"/>
                </a:lnTo>
                <a:lnTo>
                  <a:pt x="2766855" y="9843990"/>
                </a:lnTo>
                <a:lnTo>
                  <a:pt x="2765278" y="9868646"/>
                </a:lnTo>
                <a:lnTo>
                  <a:pt x="2762128" y="9894097"/>
                </a:lnTo>
                <a:lnTo>
                  <a:pt x="2756616" y="9919548"/>
                </a:lnTo>
                <a:lnTo>
                  <a:pt x="2743225" y="9979199"/>
                </a:lnTo>
                <a:lnTo>
                  <a:pt x="2799934" y="9923524"/>
                </a:lnTo>
                <a:lnTo>
                  <a:pt x="2812536" y="9912390"/>
                </a:lnTo>
                <a:lnTo>
                  <a:pt x="2825924" y="9901255"/>
                </a:lnTo>
                <a:lnTo>
                  <a:pt x="2840102" y="9892506"/>
                </a:lnTo>
                <a:lnTo>
                  <a:pt x="2854279" y="9882962"/>
                </a:lnTo>
                <a:lnTo>
                  <a:pt x="2867667" y="9876599"/>
                </a:lnTo>
                <a:lnTo>
                  <a:pt x="2882632" y="9871032"/>
                </a:lnTo>
                <a:lnTo>
                  <a:pt x="2894446" y="9867055"/>
                </a:lnTo>
                <a:lnTo>
                  <a:pt x="2905473" y="9866260"/>
                </a:lnTo>
                <a:lnTo>
                  <a:pt x="2917286" y="9865464"/>
                </a:lnTo>
                <a:lnTo>
                  <a:pt x="2928312" y="9863078"/>
                </a:lnTo>
                <a:lnTo>
                  <a:pt x="2940126" y="9858306"/>
                </a:lnTo>
                <a:lnTo>
                  <a:pt x="2951153" y="9853534"/>
                </a:lnTo>
                <a:lnTo>
                  <a:pt x="2962967" y="9847171"/>
                </a:lnTo>
                <a:lnTo>
                  <a:pt x="2973994" y="9840013"/>
                </a:lnTo>
                <a:lnTo>
                  <a:pt x="2982657" y="9833650"/>
                </a:lnTo>
                <a:lnTo>
                  <a:pt x="2990533" y="9824902"/>
                </a:lnTo>
                <a:lnTo>
                  <a:pt x="2998410" y="9816948"/>
                </a:lnTo>
                <a:lnTo>
                  <a:pt x="3004711" y="9809790"/>
                </a:lnTo>
                <a:lnTo>
                  <a:pt x="3011798" y="9804223"/>
                </a:lnTo>
                <a:lnTo>
                  <a:pt x="3019675" y="9798655"/>
                </a:lnTo>
                <a:lnTo>
                  <a:pt x="3025976" y="9793883"/>
                </a:lnTo>
                <a:lnTo>
                  <a:pt x="3033064" y="9790702"/>
                </a:lnTo>
                <a:lnTo>
                  <a:pt x="3039366" y="9787520"/>
                </a:lnTo>
                <a:lnTo>
                  <a:pt x="3046454" y="9785930"/>
                </a:lnTo>
                <a:lnTo>
                  <a:pt x="3052754" y="9785134"/>
                </a:lnTo>
                <a:lnTo>
                  <a:pt x="3058268" y="9785134"/>
                </a:lnTo>
                <a:lnTo>
                  <a:pt x="3063780" y="9785134"/>
                </a:lnTo>
                <a:lnTo>
                  <a:pt x="3069295" y="9787520"/>
                </a:lnTo>
                <a:lnTo>
                  <a:pt x="3074807" y="9789906"/>
                </a:lnTo>
                <a:lnTo>
                  <a:pt x="3079533" y="9793088"/>
                </a:lnTo>
                <a:lnTo>
                  <a:pt x="3084258" y="9797860"/>
                </a:lnTo>
                <a:lnTo>
                  <a:pt x="3088197" y="9803427"/>
                </a:lnTo>
                <a:lnTo>
                  <a:pt x="3090560" y="9808995"/>
                </a:lnTo>
                <a:lnTo>
                  <a:pt x="3093710" y="9819334"/>
                </a:lnTo>
                <a:lnTo>
                  <a:pt x="3096072" y="9831264"/>
                </a:lnTo>
                <a:lnTo>
                  <a:pt x="3099224" y="9847171"/>
                </a:lnTo>
                <a:lnTo>
                  <a:pt x="3105524" y="9884553"/>
                </a:lnTo>
                <a:lnTo>
                  <a:pt x="3109462" y="9925911"/>
                </a:lnTo>
                <a:lnTo>
                  <a:pt x="3112613" y="9955338"/>
                </a:lnTo>
                <a:lnTo>
                  <a:pt x="3116550" y="9982380"/>
                </a:lnTo>
                <a:lnTo>
                  <a:pt x="3119701" y="10008626"/>
                </a:lnTo>
                <a:lnTo>
                  <a:pt x="3125214" y="10033282"/>
                </a:lnTo>
                <a:lnTo>
                  <a:pt x="3129940" y="10056347"/>
                </a:lnTo>
                <a:lnTo>
                  <a:pt x="3136240" y="10077821"/>
                </a:lnTo>
                <a:lnTo>
                  <a:pt x="3143330" y="10098500"/>
                </a:lnTo>
                <a:lnTo>
                  <a:pt x="3149630" y="10116793"/>
                </a:lnTo>
                <a:lnTo>
                  <a:pt x="3156718" y="10133496"/>
                </a:lnTo>
                <a:lnTo>
                  <a:pt x="3163807" y="10147812"/>
                </a:lnTo>
                <a:lnTo>
                  <a:pt x="3173258" y="10160537"/>
                </a:lnTo>
                <a:lnTo>
                  <a:pt x="3181922" y="10171672"/>
                </a:lnTo>
                <a:lnTo>
                  <a:pt x="3190586" y="10180421"/>
                </a:lnTo>
                <a:lnTo>
                  <a:pt x="3200036" y="10187579"/>
                </a:lnTo>
                <a:lnTo>
                  <a:pt x="3209487" y="10191556"/>
                </a:lnTo>
                <a:lnTo>
                  <a:pt x="3219726" y="10193942"/>
                </a:lnTo>
                <a:lnTo>
                  <a:pt x="3226815" y="10193942"/>
                </a:lnTo>
                <a:lnTo>
                  <a:pt x="3232329" y="10193942"/>
                </a:lnTo>
                <a:lnTo>
                  <a:pt x="3238628" y="10193942"/>
                </a:lnTo>
                <a:lnTo>
                  <a:pt x="3244143" y="10191556"/>
                </a:lnTo>
                <a:lnTo>
                  <a:pt x="3249655" y="10189965"/>
                </a:lnTo>
                <a:lnTo>
                  <a:pt x="3255169" y="10185988"/>
                </a:lnTo>
                <a:lnTo>
                  <a:pt x="3259894" y="10182012"/>
                </a:lnTo>
                <a:lnTo>
                  <a:pt x="3265408" y="10174854"/>
                </a:lnTo>
                <a:lnTo>
                  <a:pt x="3276435" y="10160537"/>
                </a:lnTo>
                <a:lnTo>
                  <a:pt x="3289036" y="10139063"/>
                </a:lnTo>
                <a:lnTo>
                  <a:pt x="3302424" y="10110431"/>
                </a:lnTo>
                <a:lnTo>
                  <a:pt x="3318965" y="10076231"/>
                </a:lnTo>
                <a:lnTo>
                  <a:pt x="3329992" y="10049189"/>
                </a:lnTo>
                <a:lnTo>
                  <a:pt x="3341017" y="10020557"/>
                </a:lnTo>
                <a:lnTo>
                  <a:pt x="3351256" y="9992720"/>
                </a:lnTo>
                <a:lnTo>
                  <a:pt x="3361495" y="9964087"/>
                </a:lnTo>
                <a:lnTo>
                  <a:pt x="3369372" y="9936250"/>
                </a:lnTo>
                <a:lnTo>
                  <a:pt x="3375672" y="9911594"/>
                </a:lnTo>
                <a:lnTo>
                  <a:pt x="3381186" y="9888529"/>
                </a:lnTo>
                <a:lnTo>
                  <a:pt x="3384335" y="9869441"/>
                </a:lnTo>
                <a:lnTo>
                  <a:pt x="3388274" y="9851943"/>
                </a:lnTo>
                <a:lnTo>
                  <a:pt x="3392212" y="9834446"/>
                </a:lnTo>
                <a:lnTo>
                  <a:pt x="3397726" y="9816948"/>
                </a:lnTo>
                <a:lnTo>
                  <a:pt x="3404813" y="9801041"/>
                </a:lnTo>
                <a:lnTo>
                  <a:pt x="3411115" y="9785930"/>
                </a:lnTo>
                <a:lnTo>
                  <a:pt x="3418991" y="9774000"/>
                </a:lnTo>
                <a:lnTo>
                  <a:pt x="3426866" y="9762865"/>
                </a:lnTo>
                <a:lnTo>
                  <a:pt x="3434742" y="9754911"/>
                </a:lnTo>
                <a:lnTo>
                  <a:pt x="3446556" y="9743776"/>
                </a:lnTo>
                <a:lnTo>
                  <a:pt x="3456007" y="9734232"/>
                </a:lnTo>
                <a:lnTo>
                  <a:pt x="3459158" y="9731051"/>
                </a:lnTo>
                <a:lnTo>
                  <a:pt x="3461522" y="9726279"/>
                </a:lnTo>
                <a:lnTo>
                  <a:pt x="3462309" y="9722302"/>
                </a:lnTo>
                <a:lnTo>
                  <a:pt x="3463885" y="9717530"/>
                </a:lnTo>
                <a:lnTo>
                  <a:pt x="3463885" y="9712758"/>
                </a:lnTo>
                <a:lnTo>
                  <a:pt x="3462309" y="9707191"/>
                </a:lnTo>
                <a:lnTo>
                  <a:pt x="3459947" y="9701623"/>
                </a:lnTo>
                <a:lnTo>
                  <a:pt x="3458370" y="9695260"/>
                </a:lnTo>
                <a:lnTo>
                  <a:pt x="3451283" y="9679353"/>
                </a:lnTo>
                <a:lnTo>
                  <a:pt x="3440256" y="9660265"/>
                </a:lnTo>
                <a:lnTo>
                  <a:pt x="3434742" y="9647540"/>
                </a:lnTo>
                <a:lnTo>
                  <a:pt x="3429230" y="9635609"/>
                </a:lnTo>
                <a:lnTo>
                  <a:pt x="3424503" y="9623679"/>
                </a:lnTo>
                <a:lnTo>
                  <a:pt x="3422141" y="9612544"/>
                </a:lnTo>
                <a:lnTo>
                  <a:pt x="3420566" y="9603000"/>
                </a:lnTo>
                <a:lnTo>
                  <a:pt x="3420566" y="9591070"/>
                </a:lnTo>
                <a:lnTo>
                  <a:pt x="3421354" y="9581526"/>
                </a:lnTo>
                <a:lnTo>
                  <a:pt x="3422141" y="9569596"/>
                </a:lnTo>
                <a:lnTo>
                  <a:pt x="3426079" y="9558461"/>
                </a:lnTo>
                <a:lnTo>
                  <a:pt x="3430017" y="9547326"/>
                </a:lnTo>
                <a:lnTo>
                  <a:pt x="3437105" y="9536191"/>
                </a:lnTo>
                <a:lnTo>
                  <a:pt x="3443407" y="9523466"/>
                </a:lnTo>
                <a:lnTo>
                  <a:pt x="3452858" y="9511536"/>
                </a:lnTo>
                <a:lnTo>
                  <a:pt x="3462309" y="9498015"/>
                </a:lnTo>
                <a:lnTo>
                  <a:pt x="3473336" y="9484494"/>
                </a:lnTo>
                <a:lnTo>
                  <a:pt x="3486724" y="9469382"/>
                </a:lnTo>
                <a:lnTo>
                  <a:pt x="3494601" y="9458247"/>
                </a:lnTo>
                <a:lnTo>
                  <a:pt x="3502477" y="9447908"/>
                </a:lnTo>
                <a:lnTo>
                  <a:pt x="3507989" y="9435978"/>
                </a:lnTo>
                <a:lnTo>
                  <a:pt x="3512716" y="9423252"/>
                </a:lnTo>
                <a:lnTo>
                  <a:pt x="3515866" y="9411322"/>
                </a:lnTo>
                <a:lnTo>
                  <a:pt x="3518228" y="9398597"/>
                </a:lnTo>
                <a:lnTo>
                  <a:pt x="3519016" y="9385076"/>
                </a:lnTo>
                <a:lnTo>
                  <a:pt x="3519016" y="9371555"/>
                </a:lnTo>
                <a:lnTo>
                  <a:pt x="3518228" y="9359625"/>
                </a:lnTo>
                <a:lnTo>
                  <a:pt x="3515866" y="9346104"/>
                </a:lnTo>
                <a:lnTo>
                  <a:pt x="3512716" y="9333378"/>
                </a:lnTo>
                <a:lnTo>
                  <a:pt x="3507989" y="9320653"/>
                </a:lnTo>
                <a:lnTo>
                  <a:pt x="3502477" y="9308722"/>
                </a:lnTo>
                <a:lnTo>
                  <a:pt x="3496175" y="9297588"/>
                </a:lnTo>
                <a:lnTo>
                  <a:pt x="3488299" y="9287248"/>
                </a:lnTo>
                <a:lnTo>
                  <a:pt x="3478848" y="9276909"/>
                </a:lnTo>
                <a:lnTo>
                  <a:pt x="3437892" y="9236346"/>
                </a:lnTo>
                <a:lnTo>
                  <a:pt x="3473336" y="9113863"/>
                </a:lnTo>
                <a:lnTo>
                  <a:pt x="3490663" y="9052621"/>
                </a:lnTo>
                <a:lnTo>
                  <a:pt x="3505628" y="8994561"/>
                </a:lnTo>
                <a:lnTo>
                  <a:pt x="3519016" y="8938092"/>
                </a:lnTo>
                <a:lnTo>
                  <a:pt x="3531617" y="8882417"/>
                </a:lnTo>
                <a:lnTo>
                  <a:pt x="3541856" y="8830720"/>
                </a:lnTo>
                <a:lnTo>
                  <a:pt x="3548945" y="8781408"/>
                </a:lnTo>
                <a:lnTo>
                  <a:pt x="3556822" y="8733688"/>
                </a:lnTo>
                <a:lnTo>
                  <a:pt x="3561546" y="8689944"/>
                </a:lnTo>
                <a:lnTo>
                  <a:pt x="3564698" y="8648586"/>
                </a:lnTo>
                <a:lnTo>
                  <a:pt x="3567060" y="8611205"/>
                </a:lnTo>
                <a:lnTo>
                  <a:pt x="3566273" y="8577005"/>
                </a:lnTo>
                <a:lnTo>
                  <a:pt x="3563910" y="8546782"/>
                </a:lnTo>
                <a:lnTo>
                  <a:pt x="3562334" y="8533261"/>
                </a:lnTo>
                <a:lnTo>
                  <a:pt x="3560759" y="8521331"/>
                </a:lnTo>
                <a:lnTo>
                  <a:pt x="3558396" y="8509400"/>
                </a:lnTo>
                <a:lnTo>
                  <a:pt x="3555247" y="8498266"/>
                </a:lnTo>
                <a:lnTo>
                  <a:pt x="3550520" y="8489517"/>
                </a:lnTo>
                <a:lnTo>
                  <a:pt x="3547371" y="8481563"/>
                </a:lnTo>
                <a:lnTo>
                  <a:pt x="3542645" y="8475201"/>
                </a:lnTo>
                <a:lnTo>
                  <a:pt x="3537131" y="8468838"/>
                </a:lnTo>
                <a:lnTo>
                  <a:pt x="3526105" y="8459294"/>
                </a:lnTo>
                <a:lnTo>
                  <a:pt x="3518228" y="8451340"/>
                </a:lnTo>
                <a:lnTo>
                  <a:pt x="3513504" y="8448954"/>
                </a:lnTo>
                <a:lnTo>
                  <a:pt x="3510352" y="8448159"/>
                </a:lnTo>
                <a:lnTo>
                  <a:pt x="3507202" y="8446568"/>
                </a:lnTo>
                <a:lnTo>
                  <a:pt x="3502477" y="8445773"/>
                </a:lnTo>
                <a:lnTo>
                  <a:pt x="3499326" y="8446568"/>
                </a:lnTo>
                <a:lnTo>
                  <a:pt x="3496175" y="8448159"/>
                </a:lnTo>
                <a:lnTo>
                  <a:pt x="3492238" y="8448954"/>
                </a:lnTo>
                <a:lnTo>
                  <a:pt x="3488299" y="8452135"/>
                </a:lnTo>
                <a:lnTo>
                  <a:pt x="3478848" y="8459294"/>
                </a:lnTo>
                <a:lnTo>
                  <a:pt x="3467822" y="8470428"/>
                </a:lnTo>
                <a:lnTo>
                  <a:pt x="3459947" y="8476791"/>
                </a:lnTo>
                <a:lnTo>
                  <a:pt x="3452858" y="8482359"/>
                </a:lnTo>
                <a:lnTo>
                  <a:pt x="3443407" y="8488721"/>
                </a:lnTo>
                <a:lnTo>
                  <a:pt x="3434742" y="8492698"/>
                </a:lnTo>
                <a:lnTo>
                  <a:pt x="3426866" y="8495879"/>
                </a:lnTo>
                <a:lnTo>
                  <a:pt x="3418202" y="8499856"/>
                </a:lnTo>
                <a:lnTo>
                  <a:pt x="3407965" y="8502242"/>
                </a:lnTo>
                <a:lnTo>
                  <a:pt x="3399301" y="8503038"/>
                </a:lnTo>
                <a:lnTo>
                  <a:pt x="3389849" y="8503833"/>
                </a:lnTo>
                <a:lnTo>
                  <a:pt x="3380398" y="8503833"/>
                </a:lnTo>
                <a:lnTo>
                  <a:pt x="3370947" y="8503038"/>
                </a:lnTo>
                <a:lnTo>
                  <a:pt x="3362283" y="8502242"/>
                </a:lnTo>
                <a:lnTo>
                  <a:pt x="3353619" y="8499856"/>
                </a:lnTo>
                <a:lnTo>
                  <a:pt x="3344167" y="8495879"/>
                </a:lnTo>
                <a:lnTo>
                  <a:pt x="3335505" y="8491903"/>
                </a:lnTo>
                <a:lnTo>
                  <a:pt x="3326841" y="8487131"/>
                </a:lnTo>
                <a:lnTo>
                  <a:pt x="3322115" y="8484745"/>
                </a:lnTo>
                <a:lnTo>
                  <a:pt x="3318965" y="8483949"/>
                </a:lnTo>
                <a:lnTo>
                  <a:pt x="3314239" y="8482359"/>
                </a:lnTo>
                <a:lnTo>
                  <a:pt x="3310301" y="8481563"/>
                </a:lnTo>
                <a:lnTo>
                  <a:pt x="3305576" y="8481563"/>
                </a:lnTo>
                <a:lnTo>
                  <a:pt x="3300849" y="8482359"/>
                </a:lnTo>
                <a:lnTo>
                  <a:pt x="3296912" y="8483949"/>
                </a:lnTo>
                <a:lnTo>
                  <a:pt x="3292186" y="8486335"/>
                </a:lnTo>
                <a:lnTo>
                  <a:pt x="3281947" y="8492698"/>
                </a:lnTo>
                <a:lnTo>
                  <a:pt x="3270920" y="8502242"/>
                </a:lnTo>
                <a:lnTo>
                  <a:pt x="3259106" y="8514172"/>
                </a:lnTo>
                <a:lnTo>
                  <a:pt x="3245718" y="8529284"/>
                </a:lnTo>
                <a:lnTo>
                  <a:pt x="3233904" y="8540419"/>
                </a:lnTo>
                <a:lnTo>
                  <a:pt x="3224453" y="8549963"/>
                </a:lnTo>
                <a:lnTo>
                  <a:pt x="3214214" y="8559507"/>
                </a:lnTo>
                <a:lnTo>
                  <a:pt x="3203975" y="8567461"/>
                </a:lnTo>
                <a:lnTo>
                  <a:pt x="3194524" y="8573823"/>
                </a:lnTo>
                <a:lnTo>
                  <a:pt x="3185073" y="8579391"/>
                </a:lnTo>
                <a:lnTo>
                  <a:pt x="3175620" y="8582572"/>
                </a:lnTo>
                <a:lnTo>
                  <a:pt x="3165381" y="8584958"/>
                </a:lnTo>
                <a:lnTo>
                  <a:pt x="3156718" y="8587344"/>
                </a:lnTo>
                <a:lnTo>
                  <a:pt x="3146479" y="8587344"/>
                </a:lnTo>
                <a:lnTo>
                  <a:pt x="3136240" y="8586549"/>
                </a:lnTo>
                <a:lnTo>
                  <a:pt x="3126001" y="8584163"/>
                </a:lnTo>
                <a:lnTo>
                  <a:pt x="3116550" y="8579391"/>
                </a:lnTo>
                <a:lnTo>
                  <a:pt x="3106311" y="8575414"/>
                </a:lnTo>
                <a:lnTo>
                  <a:pt x="3096072" y="8569847"/>
                </a:lnTo>
                <a:lnTo>
                  <a:pt x="3085046" y="8561893"/>
                </a:lnTo>
                <a:lnTo>
                  <a:pt x="3076382" y="8556326"/>
                </a:lnTo>
                <a:lnTo>
                  <a:pt x="3066143" y="8549963"/>
                </a:lnTo>
                <a:lnTo>
                  <a:pt x="3055905" y="8546782"/>
                </a:lnTo>
                <a:lnTo>
                  <a:pt x="3046454" y="8545986"/>
                </a:lnTo>
                <a:lnTo>
                  <a:pt x="3036215" y="8545986"/>
                </a:lnTo>
                <a:lnTo>
                  <a:pt x="3025189" y="8546782"/>
                </a:lnTo>
                <a:lnTo>
                  <a:pt x="3014162" y="8549168"/>
                </a:lnTo>
                <a:lnTo>
                  <a:pt x="3001560" y="8553940"/>
                </a:lnTo>
                <a:lnTo>
                  <a:pt x="2991321" y="8557916"/>
                </a:lnTo>
                <a:lnTo>
                  <a:pt x="2980294" y="8561893"/>
                </a:lnTo>
                <a:lnTo>
                  <a:pt x="2970055" y="8563484"/>
                </a:lnTo>
                <a:lnTo>
                  <a:pt x="2961392" y="8565075"/>
                </a:lnTo>
                <a:lnTo>
                  <a:pt x="2952728" y="8565075"/>
                </a:lnTo>
                <a:lnTo>
                  <a:pt x="2944066" y="8565075"/>
                </a:lnTo>
                <a:lnTo>
                  <a:pt x="2936189" y="8563484"/>
                </a:lnTo>
                <a:lnTo>
                  <a:pt x="2928312" y="8560302"/>
                </a:lnTo>
                <a:lnTo>
                  <a:pt x="2921224" y="8557121"/>
                </a:lnTo>
                <a:lnTo>
                  <a:pt x="2913349" y="8552349"/>
                </a:lnTo>
                <a:lnTo>
                  <a:pt x="2907047" y="8548372"/>
                </a:lnTo>
                <a:lnTo>
                  <a:pt x="2899959" y="8541214"/>
                </a:lnTo>
                <a:lnTo>
                  <a:pt x="2893659" y="8533261"/>
                </a:lnTo>
                <a:lnTo>
                  <a:pt x="2886569" y="8524512"/>
                </a:lnTo>
                <a:lnTo>
                  <a:pt x="2880270" y="8515763"/>
                </a:lnTo>
                <a:lnTo>
                  <a:pt x="2874757" y="8503833"/>
                </a:lnTo>
                <a:lnTo>
                  <a:pt x="2867667" y="8490312"/>
                </a:lnTo>
                <a:lnTo>
                  <a:pt x="2862155" y="8476791"/>
                </a:lnTo>
                <a:lnTo>
                  <a:pt x="2859003" y="8463270"/>
                </a:lnTo>
                <a:lnTo>
                  <a:pt x="2858216" y="8449749"/>
                </a:lnTo>
                <a:lnTo>
                  <a:pt x="2856641" y="8436229"/>
                </a:lnTo>
                <a:lnTo>
                  <a:pt x="2858216" y="8422708"/>
                </a:lnTo>
                <a:lnTo>
                  <a:pt x="2861367" y="8410778"/>
                </a:lnTo>
                <a:lnTo>
                  <a:pt x="2864518" y="8398052"/>
                </a:lnTo>
                <a:lnTo>
                  <a:pt x="2870031" y="8386122"/>
                </a:lnTo>
                <a:lnTo>
                  <a:pt x="2877906" y="8375783"/>
                </a:lnTo>
                <a:lnTo>
                  <a:pt x="2885782" y="8364648"/>
                </a:lnTo>
                <a:lnTo>
                  <a:pt x="2894446" y="8355104"/>
                </a:lnTo>
                <a:lnTo>
                  <a:pt x="2905473" y="8346355"/>
                </a:lnTo>
                <a:lnTo>
                  <a:pt x="2918074" y="8338401"/>
                </a:lnTo>
                <a:lnTo>
                  <a:pt x="2930675" y="8332039"/>
                </a:lnTo>
                <a:lnTo>
                  <a:pt x="2944853" y="8327267"/>
                </a:lnTo>
                <a:lnTo>
                  <a:pt x="2958242" y="8322494"/>
                </a:lnTo>
                <a:lnTo>
                  <a:pt x="2970055" y="8316927"/>
                </a:lnTo>
                <a:lnTo>
                  <a:pt x="2981869" y="8311360"/>
                </a:lnTo>
                <a:lnTo>
                  <a:pt x="2991321" y="8304997"/>
                </a:lnTo>
                <a:lnTo>
                  <a:pt x="3000772" y="8297839"/>
                </a:lnTo>
                <a:lnTo>
                  <a:pt x="3008649" y="8292271"/>
                </a:lnTo>
                <a:lnTo>
                  <a:pt x="3014162" y="8285909"/>
                </a:lnTo>
                <a:lnTo>
                  <a:pt x="3017313" y="8279546"/>
                </a:lnTo>
                <a:lnTo>
                  <a:pt x="3018101" y="8267616"/>
                </a:lnTo>
                <a:lnTo>
                  <a:pt x="3019675" y="8246141"/>
                </a:lnTo>
                <a:lnTo>
                  <a:pt x="3018101" y="8215918"/>
                </a:lnTo>
                <a:lnTo>
                  <a:pt x="3015737" y="8177742"/>
                </a:lnTo>
                <a:lnTo>
                  <a:pt x="3009437" y="8084686"/>
                </a:lnTo>
                <a:lnTo>
                  <a:pt x="2999198" y="7978905"/>
                </a:lnTo>
                <a:lnTo>
                  <a:pt x="2988171" y="7869943"/>
                </a:lnTo>
                <a:lnTo>
                  <a:pt x="2974782" y="7769729"/>
                </a:lnTo>
                <a:lnTo>
                  <a:pt x="2969268" y="7725190"/>
                </a:lnTo>
                <a:lnTo>
                  <a:pt x="2963756" y="7687013"/>
                </a:lnTo>
                <a:lnTo>
                  <a:pt x="2958242" y="7655995"/>
                </a:lnTo>
                <a:lnTo>
                  <a:pt x="2952728" y="7632930"/>
                </a:lnTo>
                <a:lnTo>
                  <a:pt x="2947216" y="7613046"/>
                </a:lnTo>
                <a:lnTo>
                  <a:pt x="2941702" y="7597139"/>
                </a:lnTo>
                <a:lnTo>
                  <a:pt x="2936189" y="7584414"/>
                </a:lnTo>
                <a:lnTo>
                  <a:pt x="2929100" y="7575665"/>
                </a:lnTo>
                <a:lnTo>
                  <a:pt x="2926738" y="7573279"/>
                </a:lnTo>
                <a:lnTo>
                  <a:pt x="2923588" y="7570893"/>
                </a:lnTo>
                <a:lnTo>
                  <a:pt x="2920437" y="7569302"/>
                </a:lnTo>
                <a:lnTo>
                  <a:pt x="2915712" y="7569302"/>
                </a:lnTo>
                <a:lnTo>
                  <a:pt x="2907835" y="7570098"/>
                </a:lnTo>
                <a:lnTo>
                  <a:pt x="2899171" y="7573279"/>
                </a:lnTo>
                <a:lnTo>
                  <a:pt x="2886569" y="7578051"/>
                </a:lnTo>
                <a:lnTo>
                  <a:pt x="2874757" y="7582823"/>
                </a:lnTo>
                <a:lnTo>
                  <a:pt x="2862155" y="7586005"/>
                </a:lnTo>
                <a:lnTo>
                  <a:pt x="2851128" y="7589186"/>
                </a:lnTo>
                <a:lnTo>
                  <a:pt x="2840102" y="7589981"/>
                </a:lnTo>
                <a:lnTo>
                  <a:pt x="2829076" y="7591572"/>
                </a:lnTo>
                <a:lnTo>
                  <a:pt x="2818837" y="7591572"/>
                </a:lnTo>
                <a:lnTo>
                  <a:pt x="2809385" y="7591572"/>
                </a:lnTo>
                <a:lnTo>
                  <a:pt x="2799934" y="7589186"/>
                </a:lnTo>
                <a:lnTo>
                  <a:pt x="2791271" y="7586800"/>
                </a:lnTo>
                <a:lnTo>
                  <a:pt x="2783393" y="7583619"/>
                </a:lnTo>
                <a:lnTo>
                  <a:pt x="2777094" y="7580437"/>
                </a:lnTo>
                <a:lnTo>
                  <a:pt x="2770793" y="7574870"/>
                </a:lnTo>
                <a:lnTo>
                  <a:pt x="2766855" y="7570098"/>
                </a:lnTo>
                <a:lnTo>
                  <a:pt x="2763703" y="7562940"/>
                </a:lnTo>
                <a:lnTo>
                  <a:pt x="2761341" y="7556577"/>
                </a:lnTo>
                <a:lnTo>
                  <a:pt x="2759766" y="7543851"/>
                </a:lnTo>
                <a:lnTo>
                  <a:pt x="2759766" y="7529535"/>
                </a:lnTo>
                <a:lnTo>
                  <a:pt x="2761341" y="7511242"/>
                </a:lnTo>
                <a:lnTo>
                  <a:pt x="2764491" y="7491359"/>
                </a:lnTo>
                <a:lnTo>
                  <a:pt x="2769218" y="7469884"/>
                </a:lnTo>
                <a:lnTo>
                  <a:pt x="2773155" y="7445228"/>
                </a:lnTo>
                <a:lnTo>
                  <a:pt x="2780244" y="7420573"/>
                </a:lnTo>
                <a:lnTo>
                  <a:pt x="2786544" y="7394326"/>
                </a:lnTo>
                <a:lnTo>
                  <a:pt x="2794420" y="7368080"/>
                </a:lnTo>
                <a:lnTo>
                  <a:pt x="2802297" y="7342629"/>
                </a:lnTo>
                <a:lnTo>
                  <a:pt x="2810173" y="7317973"/>
                </a:lnTo>
                <a:lnTo>
                  <a:pt x="2818837" y="7294113"/>
                </a:lnTo>
                <a:lnTo>
                  <a:pt x="2828287" y="7271843"/>
                </a:lnTo>
                <a:lnTo>
                  <a:pt x="2836950" y="7251960"/>
                </a:lnTo>
                <a:lnTo>
                  <a:pt x="2845614" y="7234462"/>
                </a:lnTo>
                <a:lnTo>
                  <a:pt x="2853491" y="7219350"/>
                </a:lnTo>
                <a:lnTo>
                  <a:pt x="2861367" y="7208216"/>
                </a:lnTo>
                <a:lnTo>
                  <a:pt x="2869242" y="7197876"/>
                </a:lnTo>
                <a:lnTo>
                  <a:pt x="2877118" y="7189127"/>
                </a:lnTo>
                <a:lnTo>
                  <a:pt x="2883420" y="7182764"/>
                </a:lnTo>
                <a:lnTo>
                  <a:pt x="2891296" y="7175606"/>
                </a:lnTo>
                <a:lnTo>
                  <a:pt x="2898383" y="7170834"/>
                </a:lnTo>
                <a:lnTo>
                  <a:pt x="2905473" y="7169244"/>
                </a:lnTo>
                <a:lnTo>
                  <a:pt x="2912562" y="7166858"/>
                </a:lnTo>
                <a:lnTo>
                  <a:pt x="2920437" y="7166858"/>
                </a:lnTo>
                <a:lnTo>
                  <a:pt x="2926738" y="7167653"/>
                </a:lnTo>
                <a:lnTo>
                  <a:pt x="2934614" y="7170039"/>
                </a:lnTo>
                <a:lnTo>
                  <a:pt x="2942489" y="7173220"/>
                </a:lnTo>
                <a:lnTo>
                  <a:pt x="2950365" y="7178788"/>
                </a:lnTo>
                <a:lnTo>
                  <a:pt x="2958242" y="7185946"/>
                </a:lnTo>
                <a:lnTo>
                  <a:pt x="2966906" y="7193899"/>
                </a:lnTo>
                <a:lnTo>
                  <a:pt x="2976357" y="7202648"/>
                </a:lnTo>
                <a:lnTo>
                  <a:pt x="2985809" y="7212988"/>
                </a:lnTo>
                <a:lnTo>
                  <a:pt x="2995260" y="7220941"/>
                </a:lnTo>
                <a:lnTo>
                  <a:pt x="3003923" y="7227304"/>
                </a:lnTo>
                <a:lnTo>
                  <a:pt x="3012586" y="7232076"/>
                </a:lnTo>
                <a:lnTo>
                  <a:pt x="3020462" y="7236848"/>
                </a:lnTo>
                <a:lnTo>
                  <a:pt x="3028339" y="7237643"/>
                </a:lnTo>
                <a:lnTo>
                  <a:pt x="3036215" y="7238439"/>
                </a:lnTo>
                <a:lnTo>
                  <a:pt x="3044090" y="7236848"/>
                </a:lnTo>
                <a:lnTo>
                  <a:pt x="3050392" y="7234462"/>
                </a:lnTo>
                <a:lnTo>
                  <a:pt x="3057480" y="7228895"/>
                </a:lnTo>
                <a:lnTo>
                  <a:pt x="3063780" y="7223327"/>
                </a:lnTo>
                <a:lnTo>
                  <a:pt x="3070870" y="7215374"/>
                </a:lnTo>
                <a:lnTo>
                  <a:pt x="3077171" y="7205034"/>
                </a:lnTo>
                <a:lnTo>
                  <a:pt x="3082683" y="7193899"/>
                </a:lnTo>
                <a:lnTo>
                  <a:pt x="3089772" y="7180378"/>
                </a:lnTo>
                <a:lnTo>
                  <a:pt x="3095285" y="7165267"/>
                </a:lnTo>
                <a:lnTo>
                  <a:pt x="3109462" y="7131862"/>
                </a:lnTo>
                <a:lnTo>
                  <a:pt x="3124426" y="7096072"/>
                </a:lnTo>
                <a:lnTo>
                  <a:pt x="3138603" y="7061077"/>
                </a:lnTo>
                <a:lnTo>
                  <a:pt x="3151993" y="7032444"/>
                </a:lnTo>
                <a:lnTo>
                  <a:pt x="3156718" y="7020514"/>
                </a:lnTo>
                <a:lnTo>
                  <a:pt x="3162232" y="7006993"/>
                </a:lnTo>
                <a:lnTo>
                  <a:pt x="3166169" y="6991882"/>
                </a:lnTo>
                <a:lnTo>
                  <a:pt x="3169319" y="6977565"/>
                </a:lnTo>
                <a:lnTo>
                  <a:pt x="3173258" y="6962454"/>
                </a:lnTo>
                <a:lnTo>
                  <a:pt x="3175620" y="6948138"/>
                </a:lnTo>
                <a:lnTo>
                  <a:pt x="3176408" y="6934617"/>
                </a:lnTo>
                <a:lnTo>
                  <a:pt x="3176408" y="6921891"/>
                </a:lnTo>
                <a:lnTo>
                  <a:pt x="3176408" y="6908370"/>
                </a:lnTo>
                <a:lnTo>
                  <a:pt x="3177196" y="6896440"/>
                </a:lnTo>
                <a:lnTo>
                  <a:pt x="3179558" y="6885305"/>
                </a:lnTo>
                <a:lnTo>
                  <a:pt x="3182710" y="6874966"/>
                </a:lnTo>
                <a:lnTo>
                  <a:pt x="3186647" y="6864626"/>
                </a:lnTo>
                <a:lnTo>
                  <a:pt x="3190586" y="6856673"/>
                </a:lnTo>
                <a:lnTo>
                  <a:pt x="3197673" y="6848719"/>
                </a:lnTo>
                <a:lnTo>
                  <a:pt x="3203975" y="6842357"/>
                </a:lnTo>
                <a:lnTo>
                  <a:pt x="3211851" y="6836789"/>
                </a:lnTo>
                <a:lnTo>
                  <a:pt x="3222090" y="6832017"/>
                </a:lnTo>
                <a:lnTo>
                  <a:pt x="3232329" y="6827245"/>
                </a:lnTo>
                <a:lnTo>
                  <a:pt x="3244143" y="6824064"/>
                </a:lnTo>
                <a:lnTo>
                  <a:pt x="3257532" y="6821678"/>
                </a:lnTo>
                <a:lnTo>
                  <a:pt x="3272496" y="6820087"/>
                </a:lnTo>
                <a:lnTo>
                  <a:pt x="3287461" y="6818496"/>
                </a:lnTo>
                <a:lnTo>
                  <a:pt x="3305576" y="6818496"/>
                </a:lnTo>
                <a:lnTo>
                  <a:pt x="3321327" y="6818496"/>
                </a:lnTo>
                <a:lnTo>
                  <a:pt x="3337080" y="6818496"/>
                </a:lnTo>
                <a:lnTo>
                  <a:pt x="3349682" y="6820882"/>
                </a:lnTo>
                <a:lnTo>
                  <a:pt x="3362283" y="6823268"/>
                </a:lnTo>
                <a:lnTo>
                  <a:pt x="3373309" y="6827245"/>
                </a:lnTo>
                <a:lnTo>
                  <a:pt x="3384335" y="6832017"/>
                </a:lnTo>
                <a:lnTo>
                  <a:pt x="3393786" y="6836789"/>
                </a:lnTo>
                <a:lnTo>
                  <a:pt x="3400876" y="6843152"/>
                </a:lnTo>
                <a:lnTo>
                  <a:pt x="3408752" y="6851105"/>
                </a:lnTo>
                <a:lnTo>
                  <a:pt x="3414264" y="6859059"/>
                </a:lnTo>
                <a:lnTo>
                  <a:pt x="3420566" y="6869398"/>
                </a:lnTo>
                <a:lnTo>
                  <a:pt x="3424503" y="6879738"/>
                </a:lnTo>
                <a:lnTo>
                  <a:pt x="3427653" y="6891668"/>
                </a:lnTo>
                <a:lnTo>
                  <a:pt x="3430017" y="6904394"/>
                </a:lnTo>
                <a:lnTo>
                  <a:pt x="3431592" y="6918710"/>
                </a:lnTo>
                <a:lnTo>
                  <a:pt x="3432380" y="6933821"/>
                </a:lnTo>
                <a:lnTo>
                  <a:pt x="3433168" y="6942570"/>
                </a:lnTo>
                <a:lnTo>
                  <a:pt x="3435530" y="6951319"/>
                </a:lnTo>
                <a:lnTo>
                  <a:pt x="3439469" y="6959272"/>
                </a:lnTo>
                <a:lnTo>
                  <a:pt x="3442619" y="6967226"/>
                </a:lnTo>
                <a:lnTo>
                  <a:pt x="3448131" y="6974384"/>
                </a:lnTo>
                <a:lnTo>
                  <a:pt x="3453646" y="6979951"/>
                </a:lnTo>
                <a:lnTo>
                  <a:pt x="3459947" y="6983928"/>
                </a:lnTo>
                <a:lnTo>
                  <a:pt x="3467822" y="6987905"/>
                </a:lnTo>
                <a:lnTo>
                  <a:pt x="3482787" y="6994268"/>
                </a:lnTo>
                <a:lnTo>
                  <a:pt x="3496175" y="7002221"/>
                </a:lnTo>
                <a:lnTo>
                  <a:pt x="3507989" y="7010970"/>
                </a:lnTo>
                <a:lnTo>
                  <a:pt x="3516653" y="7020514"/>
                </a:lnTo>
                <a:lnTo>
                  <a:pt x="3521378" y="7028467"/>
                </a:lnTo>
                <a:lnTo>
                  <a:pt x="3524530" y="7037216"/>
                </a:lnTo>
                <a:lnTo>
                  <a:pt x="3526892" y="7047556"/>
                </a:lnTo>
                <a:lnTo>
                  <a:pt x="3530042" y="7058691"/>
                </a:lnTo>
                <a:lnTo>
                  <a:pt x="3531617" y="7070621"/>
                </a:lnTo>
                <a:lnTo>
                  <a:pt x="3532406" y="7083346"/>
                </a:lnTo>
                <a:lnTo>
                  <a:pt x="3532406" y="7097663"/>
                </a:lnTo>
                <a:lnTo>
                  <a:pt x="3532406" y="7112774"/>
                </a:lnTo>
                <a:lnTo>
                  <a:pt x="3531617" y="7127090"/>
                </a:lnTo>
                <a:lnTo>
                  <a:pt x="3530042" y="7142997"/>
                </a:lnTo>
                <a:lnTo>
                  <a:pt x="3528467" y="7158904"/>
                </a:lnTo>
                <a:lnTo>
                  <a:pt x="3526105" y="7174811"/>
                </a:lnTo>
                <a:lnTo>
                  <a:pt x="3522955" y="7189127"/>
                </a:lnTo>
                <a:lnTo>
                  <a:pt x="3518228" y="7205034"/>
                </a:lnTo>
                <a:lnTo>
                  <a:pt x="3513504" y="7219350"/>
                </a:lnTo>
                <a:lnTo>
                  <a:pt x="3509565" y="7232871"/>
                </a:lnTo>
                <a:lnTo>
                  <a:pt x="3502477" y="7253550"/>
                </a:lnTo>
                <a:lnTo>
                  <a:pt x="3496963" y="7275025"/>
                </a:lnTo>
                <a:lnTo>
                  <a:pt x="3492238" y="7298885"/>
                </a:lnTo>
                <a:lnTo>
                  <a:pt x="3489087" y="7323541"/>
                </a:lnTo>
                <a:lnTo>
                  <a:pt x="3485936" y="7350582"/>
                </a:lnTo>
                <a:lnTo>
                  <a:pt x="3485150" y="7376033"/>
                </a:lnTo>
                <a:lnTo>
                  <a:pt x="3483574" y="7403075"/>
                </a:lnTo>
                <a:lnTo>
                  <a:pt x="3483574" y="7430117"/>
                </a:lnTo>
                <a:lnTo>
                  <a:pt x="3485150" y="7456363"/>
                </a:lnTo>
                <a:lnTo>
                  <a:pt x="3485936" y="7481019"/>
                </a:lnTo>
                <a:lnTo>
                  <a:pt x="3489087" y="7504879"/>
                </a:lnTo>
                <a:lnTo>
                  <a:pt x="3492238" y="7524763"/>
                </a:lnTo>
                <a:lnTo>
                  <a:pt x="3496963" y="7543851"/>
                </a:lnTo>
                <a:lnTo>
                  <a:pt x="3501690" y="7559758"/>
                </a:lnTo>
                <a:lnTo>
                  <a:pt x="3504840" y="7567712"/>
                </a:lnTo>
                <a:lnTo>
                  <a:pt x="3507989" y="7573279"/>
                </a:lnTo>
                <a:lnTo>
                  <a:pt x="3511140" y="7578051"/>
                </a:lnTo>
                <a:lnTo>
                  <a:pt x="3515079" y="7582823"/>
                </a:lnTo>
                <a:lnTo>
                  <a:pt x="3522955" y="7589981"/>
                </a:lnTo>
                <a:lnTo>
                  <a:pt x="3528467" y="7599525"/>
                </a:lnTo>
                <a:lnTo>
                  <a:pt x="3532406" y="7608274"/>
                </a:lnTo>
                <a:lnTo>
                  <a:pt x="3536344" y="7619409"/>
                </a:lnTo>
                <a:lnTo>
                  <a:pt x="3537918" y="7630544"/>
                </a:lnTo>
                <a:lnTo>
                  <a:pt x="3537918" y="7643269"/>
                </a:lnTo>
                <a:lnTo>
                  <a:pt x="3537131" y="7655995"/>
                </a:lnTo>
                <a:lnTo>
                  <a:pt x="3534769" y="7670311"/>
                </a:lnTo>
                <a:lnTo>
                  <a:pt x="3532406" y="7684627"/>
                </a:lnTo>
                <a:lnTo>
                  <a:pt x="3531617" y="7697353"/>
                </a:lnTo>
                <a:lnTo>
                  <a:pt x="3530042" y="7707692"/>
                </a:lnTo>
                <a:lnTo>
                  <a:pt x="3531617" y="7716441"/>
                </a:lnTo>
                <a:lnTo>
                  <a:pt x="3533981" y="7722009"/>
                </a:lnTo>
                <a:lnTo>
                  <a:pt x="3536344" y="7725190"/>
                </a:lnTo>
                <a:lnTo>
                  <a:pt x="3539493" y="7726781"/>
                </a:lnTo>
                <a:lnTo>
                  <a:pt x="3542645" y="7725190"/>
                </a:lnTo>
                <a:lnTo>
                  <a:pt x="3547371" y="7722009"/>
                </a:lnTo>
                <a:lnTo>
                  <a:pt x="3551308" y="7718032"/>
                </a:lnTo>
                <a:lnTo>
                  <a:pt x="3556034" y="7710078"/>
                </a:lnTo>
                <a:lnTo>
                  <a:pt x="3561546" y="7700534"/>
                </a:lnTo>
                <a:lnTo>
                  <a:pt x="3567060" y="7690990"/>
                </a:lnTo>
                <a:lnTo>
                  <a:pt x="3571785" y="7677469"/>
                </a:lnTo>
                <a:lnTo>
                  <a:pt x="3577299" y="7662358"/>
                </a:lnTo>
                <a:lnTo>
                  <a:pt x="3581236" y="7646451"/>
                </a:lnTo>
                <a:lnTo>
                  <a:pt x="3587538" y="7628953"/>
                </a:lnTo>
                <a:lnTo>
                  <a:pt x="3594627" y="7610660"/>
                </a:lnTo>
                <a:lnTo>
                  <a:pt x="3604077" y="7592367"/>
                </a:lnTo>
                <a:lnTo>
                  <a:pt x="3613528" y="7575665"/>
                </a:lnTo>
                <a:lnTo>
                  <a:pt x="3625343" y="7559758"/>
                </a:lnTo>
                <a:lnTo>
                  <a:pt x="3637157" y="7545442"/>
                </a:lnTo>
                <a:lnTo>
                  <a:pt x="3649759" y="7531921"/>
                </a:lnTo>
                <a:lnTo>
                  <a:pt x="3663147" y="7520786"/>
                </a:lnTo>
                <a:lnTo>
                  <a:pt x="3674174" y="7510447"/>
                </a:lnTo>
                <a:lnTo>
                  <a:pt x="3685988" y="7497721"/>
                </a:lnTo>
                <a:lnTo>
                  <a:pt x="3699378" y="7481814"/>
                </a:lnTo>
                <a:lnTo>
                  <a:pt x="3712767" y="7464317"/>
                </a:lnTo>
                <a:lnTo>
                  <a:pt x="3727731" y="7443638"/>
                </a:lnTo>
                <a:lnTo>
                  <a:pt x="3741121" y="7422163"/>
                </a:lnTo>
                <a:lnTo>
                  <a:pt x="3755297" y="7399098"/>
                </a:lnTo>
                <a:lnTo>
                  <a:pt x="3769474" y="7373647"/>
                </a:lnTo>
                <a:lnTo>
                  <a:pt x="3782864" y="7348992"/>
                </a:lnTo>
                <a:lnTo>
                  <a:pt x="3796252" y="7324336"/>
                </a:lnTo>
                <a:lnTo>
                  <a:pt x="3808854" y="7298885"/>
                </a:lnTo>
                <a:lnTo>
                  <a:pt x="3820668" y="7272639"/>
                </a:lnTo>
                <a:lnTo>
                  <a:pt x="3830907" y="7247983"/>
                </a:lnTo>
                <a:lnTo>
                  <a:pt x="3839570" y="7224122"/>
                </a:lnTo>
                <a:lnTo>
                  <a:pt x="3847448" y="7201853"/>
                </a:lnTo>
                <a:lnTo>
                  <a:pt x="3854536" y="7180378"/>
                </a:lnTo>
                <a:lnTo>
                  <a:pt x="3857687" y="7169244"/>
                </a:lnTo>
                <a:lnTo>
                  <a:pt x="3862411" y="7158904"/>
                </a:lnTo>
                <a:lnTo>
                  <a:pt x="3868712" y="7148565"/>
                </a:lnTo>
                <a:lnTo>
                  <a:pt x="3874226" y="7138225"/>
                </a:lnTo>
                <a:lnTo>
                  <a:pt x="3882101" y="7130272"/>
                </a:lnTo>
                <a:lnTo>
                  <a:pt x="3889190" y="7123909"/>
                </a:lnTo>
                <a:lnTo>
                  <a:pt x="3896279" y="7118342"/>
                </a:lnTo>
                <a:lnTo>
                  <a:pt x="3903367" y="7115160"/>
                </a:lnTo>
                <a:lnTo>
                  <a:pt x="3911243" y="7110388"/>
                </a:lnTo>
                <a:lnTo>
                  <a:pt x="3919907" y="7104821"/>
                </a:lnTo>
                <a:lnTo>
                  <a:pt x="3928571" y="7096867"/>
                </a:lnTo>
                <a:lnTo>
                  <a:pt x="3938022" y="7086528"/>
                </a:lnTo>
                <a:lnTo>
                  <a:pt x="3946686" y="7075393"/>
                </a:lnTo>
                <a:lnTo>
                  <a:pt x="3955349" y="7062667"/>
                </a:lnTo>
                <a:lnTo>
                  <a:pt x="3963225" y="7050737"/>
                </a:lnTo>
                <a:lnTo>
                  <a:pt x="3971101" y="7037216"/>
                </a:lnTo>
                <a:lnTo>
                  <a:pt x="3986853" y="7005402"/>
                </a:lnTo>
                <a:lnTo>
                  <a:pt x="4006543" y="6966431"/>
                </a:lnTo>
                <a:lnTo>
                  <a:pt x="4027808" y="6924277"/>
                </a:lnTo>
                <a:lnTo>
                  <a:pt x="4049073" y="6885305"/>
                </a:lnTo>
                <a:lnTo>
                  <a:pt x="4072702" y="6839971"/>
                </a:lnTo>
                <a:lnTo>
                  <a:pt x="4089241" y="6804180"/>
                </a:lnTo>
                <a:lnTo>
                  <a:pt x="4096330" y="6788273"/>
                </a:lnTo>
                <a:lnTo>
                  <a:pt x="4100267" y="6774752"/>
                </a:lnTo>
                <a:lnTo>
                  <a:pt x="4102632" y="6761231"/>
                </a:lnTo>
                <a:lnTo>
                  <a:pt x="4103419" y="6750097"/>
                </a:lnTo>
                <a:lnTo>
                  <a:pt x="4103419" y="6738962"/>
                </a:lnTo>
                <a:lnTo>
                  <a:pt x="4101844" y="6727032"/>
                </a:lnTo>
                <a:lnTo>
                  <a:pt x="4097905" y="6717487"/>
                </a:lnTo>
                <a:lnTo>
                  <a:pt x="4092393" y="6705557"/>
                </a:lnTo>
                <a:lnTo>
                  <a:pt x="4086091" y="6694422"/>
                </a:lnTo>
                <a:lnTo>
                  <a:pt x="4078215" y="6683288"/>
                </a:lnTo>
                <a:lnTo>
                  <a:pt x="4067976" y="6669767"/>
                </a:lnTo>
                <a:lnTo>
                  <a:pt x="4056950" y="6656246"/>
                </a:lnTo>
                <a:lnTo>
                  <a:pt x="4044348" y="6640339"/>
                </a:lnTo>
                <a:lnTo>
                  <a:pt x="4034896" y="6626818"/>
                </a:lnTo>
                <a:lnTo>
                  <a:pt x="4027020" y="6612502"/>
                </a:lnTo>
                <a:lnTo>
                  <a:pt x="4019933" y="6598981"/>
                </a:lnTo>
                <a:lnTo>
                  <a:pt x="4014419" y="6586255"/>
                </a:lnTo>
                <a:lnTo>
                  <a:pt x="4010482" y="6574325"/>
                </a:lnTo>
                <a:lnTo>
                  <a:pt x="4008907" y="6561600"/>
                </a:lnTo>
                <a:lnTo>
                  <a:pt x="4008119" y="6550465"/>
                </a:lnTo>
                <a:lnTo>
                  <a:pt x="4008907" y="6539330"/>
                </a:lnTo>
                <a:lnTo>
                  <a:pt x="4012844" y="6528991"/>
                </a:lnTo>
                <a:lnTo>
                  <a:pt x="4016781" y="6520242"/>
                </a:lnTo>
                <a:lnTo>
                  <a:pt x="4022296" y="6510698"/>
                </a:lnTo>
                <a:lnTo>
                  <a:pt x="4030172" y="6501949"/>
                </a:lnTo>
                <a:lnTo>
                  <a:pt x="4038836" y="6493995"/>
                </a:lnTo>
                <a:lnTo>
                  <a:pt x="4050650" y="6486042"/>
                </a:lnTo>
                <a:lnTo>
                  <a:pt x="4062463" y="6479679"/>
                </a:lnTo>
                <a:lnTo>
                  <a:pt x="4075065" y="6474907"/>
                </a:lnTo>
                <a:lnTo>
                  <a:pt x="4086878" y="6471726"/>
                </a:lnTo>
                <a:lnTo>
                  <a:pt x="4097117" y="6469340"/>
                </a:lnTo>
                <a:lnTo>
                  <a:pt x="4108144" y="6470135"/>
                </a:lnTo>
                <a:lnTo>
                  <a:pt x="4119170" y="6474112"/>
                </a:lnTo>
                <a:lnTo>
                  <a:pt x="4131772" y="6479679"/>
                </a:lnTo>
                <a:lnTo>
                  <a:pt x="4145162" y="6487633"/>
                </a:lnTo>
                <a:lnTo>
                  <a:pt x="4159338" y="6498767"/>
                </a:lnTo>
                <a:lnTo>
                  <a:pt x="4170364" y="6506721"/>
                </a:lnTo>
                <a:lnTo>
                  <a:pt x="4181391" y="6513084"/>
                </a:lnTo>
                <a:lnTo>
                  <a:pt x="4192417" y="6518651"/>
                </a:lnTo>
                <a:lnTo>
                  <a:pt x="4204231" y="6523423"/>
                </a:lnTo>
                <a:lnTo>
                  <a:pt x="4213683" y="6526605"/>
                </a:lnTo>
                <a:lnTo>
                  <a:pt x="4223134" y="6528991"/>
                </a:lnTo>
                <a:lnTo>
                  <a:pt x="4229435" y="6529786"/>
                </a:lnTo>
                <a:lnTo>
                  <a:pt x="4236524" y="6528991"/>
                </a:lnTo>
                <a:lnTo>
                  <a:pt x="4238100" y="6526605"/>
                </a:lnTo>
                <a:lnTo>
                  <a:pt x="4242037" y="6524219"/>
                </a:lnTo>
                <a:lnTo>
                  <a:pt x="4244399" y="6520242"/>
                </a:lnTo>
                <a:lnTo>
                  <a:pt x="4247550" y="6514674"/>
                </a:lnTo>
                <a:lnTo>
                  <a:pt x="4253063" y="6501949"/>
                </a:lnTo>
                <a:lnTo>
                  <a:pt x="4259365" y="6485247"/>
                </a:lnTo>
                <a:lnTo>
                  <a:pt x="4266452" y="6466158"/>
                </a:lnTo>
                <a:lnTo>
                  <a:pt x="4271965" y="6443093"/>
                </a:lnTo>
                <a:lnTo>
                  <a:pt x="4277480" y="6420028"/>
                </a:lnTo>
                <a:lnTo>
                  <a:pt x="4282992" y="6394577"/>
                </a:lnTo>
                <a:lnTo>
                  <a:pt x="4295593" y="6331745"/>
                </a:lnTo>
                <a:lnTo>
                  <a:pt x="4306620" y="6279252"/>
                </a:lnTo>
                <a:lnTo>
                  <a:pt x="4316071" y="6234713"/>
                </a:lnTo>
                <a:lnTo>
                  <a:pt x="4326310" y="6199718"/>
                </a:lnTo>
                <a:lnTo>
                  <a:pt x="4331036" y="6186197"/>
                </a:lnTo>
                <a:lnTo>
                  <a:pt x="4334973" y="6172676"/>
                </a:lnTo>
                <a:lnTo>
                  <a:pt x="4340488" y="6163132"/>
                </a:lnTo>
                <a:lnTo>
                  <a:pt x="4345212" y="6153588"/>
                </a:lnTo>
                <a:lnTo>
                  <a:pt x="4349939" y="6147225"/>
                </a:lnTo>
                <a:lnTo>
                  <a:pt x="4353877" y="6140067"/>
                </a:lnTo>
                <a:lnTo>
                  <a:pt x="4360178" y="6136885"/>
                </a:lnTo>
                <a:lnTo>
                  <a:pt x="4364116" y="6134499"/>
                </a:lnTo>
                <a:lnTo>
                  <a:pt x="4369630" y="6132113"/>
                </a:lnTo>
                <a:lnTo>
                  <a:pt x="4377505" y="6132113"/>
                </a:lnTo>
                <a:lnTo>
                  <a:pt x="4385381" y="6133704"/>
                </a:lnTo>
                <a:lnTo>
                  <a:pt x="4395620" y="6134499"/>
                </a:lnTo>
                <a:lnTo>
                  <a:pt x="4405072" y="6137681"/>
                </a:lnTo>
                <a:lnTo>
                  <a:pt x="4415311" y="6141657"/>
                </a:lnTo>
                <a:lnTo>
                  <a:pt x="4426337" y="6144839"/>
                </a:lnTo>
                <a:lnTo>
                  <a:pt x="4437362" y="6150406"/>
                </a:lnTo>
                <a:lnTo>
                  <a:pt x="4460202" y="6161541"/>
                </a:lnTo>
                <a:lnTo>
                  <a:pt x="4481468" y="6175062"/>
                </a:lnTo>
                <a:lnTo>
                  <a:pt x="4490919" y="6182220"/>
                </a:lnTo>
                <a:lnTo>
                  <a:pt x="4500371" y="6190173"/>
                </a:lnTo>
                <a:lnTo>
                  <a:pt x="4509035" y="6198127"/>
                </a:lnTo>
                <a:lnTo>
                  <a:pt x="4515336" y="6205285"/>
                </a:lnTo>
                <a:lnTo>
                  <a:pt x="4522423" y="6212443"/>
                </a:lnTo>
                <a:lnTo>
                  <a:pt x="4527938" y="6218806"/>
                </a:lnTo>
                <a:lnTo>
                  <a:pt x="4533450" y="6223578"/>
                </a:lnTo>
                <a:lnTo>
                  <a:pt x="4538964" y="6228350"/>
                </a:lnTo>
                <a:lnTo>
                  <a:pt x="4543689" y="6230736"/>
                </a:lnTo>
                <a:lnTo>
                  <a:pt x="4549203" y="6232327"/>
                </a:lnTo>
                <a:lnTo>
                  <a:pt x="4555503" y="6232327"/>
                </a:lnTo>
                <a:lnTo>
                  <a:pt x="4561017" y="6231531"/>
                </a:lnTo>
                <a:lnTo>
                  <a:pt x="4568105" y="6229145"/>
                </a:lnTo>
                <a:lnTo>
                  <a:pt x="4575980" y="6225964"/>
                </a:lnTo>
                <a:lnTo>
                  <a:pt x="4583857" y="6221192"/>
                </a:lnTo>
                <a:lnTo>
                  <a:pt x="4593308" y="6214829"/>
                </a:lnTo>
                <a:lnTo>
                  <a:pt x="4616148" y="6198127"/>
                </a:lnTo>
                <a:lnTo>
                  <a:pt x="4643716" y="6174267"/>
                </a:lnTo>
                <a:lnTo>
                  <a:pt x="4659466" y="6161541"/>
                </a:lnTo>
                <a:lnTo>
                  <a:pt x="4676006" y="6150406"/>
                </a:lnTo>
                <a:lnTo>
                  <a:pt x="4692546" y="6139271"/>
                </a:lnTo>
                <a:lnTo>
                  <a:pt x="4709086" y="6130523"/>
                </a:lnTo>
                <a:lnTo>
                  <a:pt x="4724838" y="6123364"/>
                </a:lnTo>
                <a:lnTo>
                  <a:pt x="4739802" y="6117002"/>
                </a:lnTo>
                <a:lnTo>
                  <a:pt x="4752404" y="6113025"/>
                </a:lnTo>
                <a:lnTo>
                  <a:pt x="4764218" y="6112230"/>
                </a:lnTo>
                <a:lnTo>
                  <a:pt x="4773669" y="6110639"/>
                </a:lnTo>
                <a:lnTo>
                  <a:pt x="4784695" y="6109048"/>
                </a:lnTo>
                <a:lnTo>
                  <a:pt x="4797297" y="6104276"/>
                </a:lnTo>
                <a:lnTo>
                  <a:pt x="4809899" y="6098709"/>
                </a:lnTo>
                <a:lnTo>
                  <a:pt x="4821713" y="6093141"/>
                </a:lnTo>
                <a:lnTo>
                  <a:pt x="4832739" y="6085188"/>
                </a:lnTo>
                <a:lnTo>
                  <a:pt x="4843766" y="6077234"/>
                </a:lnTo>
                <a:lnTo>
                  <a:pt x="4853217" y="6069281"/>
                </a:lnTo>
                <a:lnTo>
                  <a:pt x="4864243" y="6058941"/>
                </a:lnTo>
                <a:lnTo>
                  <a:pt x="4875270" y="6050988"/>
                </a:lnTo>
                <a:lnTo>
                  <a:pt x="4886296" y="6044625"/>
                </a:lnTo>
                <a:lnTo>
                  <a:pt x="4896535" y="6039058"/>
                </a:lnTo>
                <a:lnTo>
                  <a:pt x="4907562" y="6035876"/>
                </a:lnTo>
                <a:lnTo>
                  <a:pt x="4917801" y="6034286"/>
                </a:lnTo>
                <a:lnTo>
                  <a:pt x="4928828" y="6034286"/>
                </a:lnTo>
                <a:lnTo>
                  <a:pt x="4939066" y="6036672"/>
                </a:lnTo>
                <a:lnTo>
                  <a:pt x="4948517" y="6039853"/>
                </a:lnTo>
                <a:lnTo>
                  <a:pt x="4958756" y="6044625"/>
                </a:lnTo>
                <a:lnTo>
                  <a:pt x="4968995" y="6052579"/>
                </a:lnTo>
                <a:lnTo>
                  <a:pt x="4978446" y="6060532"/>
                </a:lnTo>
                <a:lnTo>
                  <a:pt x="4987898" y="6070076"/>
                </a:lnTo>
                <a:lnTo>
                  <a:pt x="4997349" y="6082802"/>
                </a:lnTo>
                <a:lnTo>
                  <a:pt x="5006800" y="6096323"/>
                </a:lnTo>
                <a:lnTo>
                  <a:pt x="5015463" y="6110639"/>
                </a:lnTo>
                <a:lnTo>
                  <a:pt x="5028853" y="6134499"/>
                </a:lnTo>
                <a:lnTo>
                  <a:pt x="5039880" y="6151202"/>
                </a:lnTo>
                <a:lnTo>
                  <a:pt x="5044605" y="6158360"/>
                </a:lnTo>
                <a:lnTo>
                  <a:pt x="5050119" y="6163927"/>
                </a:lnTo>
                <a:lnTo>
                  <a:pt x="5055631" y="6168699"/>
                </a:lnTo>
                <a:lnTo>
                  <a:pt x="5060357" y="6171880"/>
                </a:lnTo>
                <a:lnTo>
                  <a:pt x="5065870" y="6174267"/>
                </a:lnTo>
                <a:lnTo>
                  <a:pt x="5072171" y="6176653"/>
                </a:lnTo>
                <a:lnTo>
                  <a:pt x="5079260" y="6176653"/>
                </a:lnTo>
                <a:lnTo>
                  <a:pt x="5085561" y="6177448"/>
                </a:lnTo>
                <a:lnTo>
                  <a:pt x="5103676" y="6175062"/>
                </a:lnTo>
                <a:lnTo>
                  <a:pt x="5124941" y="6171085"/>
                </a:lnTo>
                <a:lnTo>
                  <a:pt x="5138330" y="6167108"/>
                </a:lnTo>
                <a:lnTo>
                  <a:pt x="5153294" y="6161541"/>
                </a:lnTo>
                <a:lnTo>
                  <a:pt x="5168259" y="6155178"/>
                </a:lnTo>
                <a:lnTo>
                  <a:pt x="5184798" y="6147225"/>
                </a:lnTo>
                <a:lnTo>
                  <a:pt x="5200550" y="6137681"/>
                </a:lnTo>
                <a:lnTo>
                  <a:pt x="5217090" y="6128137"/>
                </a:lnTo>
                <a:lnTo>
                  <a:pt x="5232843" y="6115411"/>
                </a:lnTo>
                <a:lnTo>
                  <a:pt x="5249382" y="6103481"/>
                </a:lnTo>
                <a:lnTo>
                  <a:pt x="5265134" y="6090755"/>
                </a:lnTo>
                <a:lnTo>
                  <a:pt x="5280098" y="6077234"/>
                </a:lnTo>
                <a:lnTo>
                  <a:pt x="5295851" y="6062918"/>
                </a:lnTo>
                <a:lnTo>
                  <a:pt x="5309240" y="6047807"/>
                </a:lnTo>
                <a:lnTo>
                  <a:pt x="5322630" y="6033490"/>
                </a:lnTo>
                <a:lnTo>
                  <a:pt x="5335231" y="6017583"/>
                </a:lnTo>
                <a:lnTo>
                  <a:pt x="5346257" y="6002472"/>
                </a:lnTo>
                <a:lnTo>
                  <a:pt x="5356496" y="5988156"/>
                </a:lnTo>
                <a:lnTo>
                  <a:pt x="5362797" y="5977816"/>
                </a:lnTo>
                <a:lnTo>
                  <a:pt x="5370673" y="5968272"/>
                </a:lnTo>
                <a:lnTo>
                  <a:pt x="5380912" y="5957933"/>
                </a:lnTo>
                <a:lnTo>
                  <a:pt x="5391938" y="5947593"/>
                </a:lnTo>
                <a:lnTo>
                  <a:pt x="5402965" y="5938844"/>
                </a:lnTo>
                <a:lnTo>
                  <a:pt x="5415566" y="5929300"/>
                </a:lnTo>
                <a:lnTo>
                  <a:pt x="5427380" y="5922937"/>
                </a:lnTo>
                <a:lnTo>
                  <a:pt x="5439982" y="5915779"/>
                </a:lnTo>
                <a:lnTo>
                  <a:pt x="5451797" y="5911803"/>
                </a:lnTo>
                <a:lnTo>
                  <a:pt x="5462823" y="5907030"/>
                </a:lnTo>
                <a:lnTo>
                  <a:pt x="5473062" y="5904644"/>
                </a:lnTo>
                <a:lnTo>
                  <a:pt x="5483301" y="5904644"/>
                </a:lnTo>
                <a:lnTo>
                  <a:pt x="5491177" y="5904644"/>
                </a:lnTo>
                <a:lnTo>
                  <a:pt x="5499052" y="5907030"/>
                </a:lnTo>
                <a:lnTo>
                  <a:pt x="5505353" y="5910212"/>
                </a:lnTo>
                <a:lnTo>
                  <a:pt x="5510867" y="5915779"/>
                </a:lnTo>
                <a:lnTo>
                  <a:pt x="5516380" y="5922937"/>
                </a:lnTo>
                <a:lnTo>
                  <a:pt x="5521105" y="5931686"/>
                </a:lnTo>
                <a:lnTo>
                  <a:pt x="5524256" y="5942821"/>
                </a:lnTo>
                <a:lnTo>
                  <a:pt x="5527406" y="5954751"/>
                </a:lnTo>
                <a:lnTo>
                  <a:pt x="5529769" y="5969067"/>
                </a:lnTo>
                <a:lnTo>
                  <a:pt x="5532132" y="5984974"/>
                </a:lnTo>
                <a:lnTo>
                  <a:pt x="5532920" y="6002472"/>
                </a:lnTo>
                <a:lnTo>
                  <a:pt x="5532920" y="6023151"/>
                </a:lnTo>
                <a:lnTo>
                  <a:pt x="5532920" y="6044625"/>
                </a:lnTo>
                <a:lnTo>
                  <a:pt x="5532132" y="6063714"/>
                </a:lnTo>
                <a:lnTo>
                  <a:pt x="5529769" y="6072462"/>
                </a:lnTo>
                <a:lnTo>
                  <a:pt x="5527406" y="6082006"/>
                </a:lnTo>
                <a:lnTo>
                  <a:pt x="5525044" y="6090755"/>
                </a:lnTo>
                <a:lnTo>
                  <a:pt x="5521893" y="6098709"/>
                </a:lnTo>
                <a:lnTo>
                  <a:pt x="5513229" y="6115411"/>
                </a:lnTo>
                <a:lnTo>
                  <a:pt x="5500628" y="6132113"/>
                </a:lnTo>
                <a:lnTo>
                  <a:pt x="5486451" y="6150406"/>
                </a:lnTo>
                <a:lnTo>
                  <a:pt x="5468336" y="6171085"/>
                </a:lnTo>
                <a:lnTo>
                  <a:pt x="5441558" y="6198922"/>
                </a:lnTo>
                <a:lnTo>
                  <a:pt x="5421080" y="6222783"/>
                </a:lnTo>
                <a:lnTo>
                  <a:pt x="5406116" y="6239485"/>
                </a:lnTo>
                <a:lnTo>
                  <a:pt x="5400602" y="6247438"/>
                </a:lnTo>
                <a:lnTo>
                  <a:pt x="5407691" y="6245848"/>
                </a:lnTo>
                <a:lnTo>
                  <a:pt x="5422655" y="6240280"/>
                </a:lnTo>
                <a:lnTo>
                  <a:pt x="5445496" y="6229145"/>
                </a:lnTo>
                <a:lnTo>
                  <a:pt x="5473849" y="6214829"/>
                </a:lnTo>
                <a:lnTo>
                  <a:pt x="5491177" y="6204490"/>
                </a:lnTo>
                <a:lnTo>
                  <a:pt x="5506141" y="6193355"/>
                </a:lnTo>
                <a:lnTo>
                  <a:pt x="5521893" y="6180629"/>
                </a:lnTo>
                <a:lnTo>
                  <a:pt x="5536858" y="6167108"/>
                </a:lnTo>
                <a:lnTo>
                  <a:pt x="5551034" y="6152792"/>
                </a:lnTo>
                <a:lnTo>
                  <a:pt x="5565211" y="6136885"/>
                </a:lnTo>
                <a:lnTo>
                  <a:pt x="5577813" y="6120183"/>
                </a:lnTo>
                <a:lnTo>
                  <a:pt x="5591203" y="6101890"/>
                </a:lnTo>
                <a:lnTo>
                  <a:pt x="5602229" y="6082802"/>
                </a:lnTo>
                <a:lnTo>
                  <a:pt x="5613255" y="6063714"/>
                </a:lnTo>
                <a:lnTo>
                  <a:pt x="5623494" y="6043035"/>
                </a:lnTo>
                <a:lnTo>
                  <a:pt x="5632158" y="6022356"/>
                </a:lnTo>
                <a:lnTo>
                  <a:pt x="5640034" y="5999291"/>
                </a:lnTo>
                <a:lnTo>
                  <a:pt x="5647123" y="5977021"/>
                </a:lnTo>
                <a:lnTo>
                  <a:pt x="5653423" y="5954751"/>
                </a:lnTo>
                <a:lnTo>
                  <a:pt x="5658149" y="5930891"/>
                </a:lnTo>
                <a:lnTo>
                  <a:pt x="5661299" y="5919756"/>
                </a:lnTo>
                <a:lnTo>
                  <a:pt x="5666812" y="5906235"/>
                </a:lnTo>
                <a:lnTo>
                  <a:pt x="5674689" y="5891124"/>
                </a:lnTo>
                <a:lnTo>
                  <a:pt x="5682565" y="5876807"/>
                </a:lnTo>
                <a:lnTo>
                  <a:pt x="5693591" y="5861696"/>
                </a:lnTo>
                <a:lnTo>
                  <a:pt x="5703830" y="5846584"/>
                </a:lnTo>
                <a:lnTo>
                  <a:pt x="5715644" y="5833063"/>
                </a:lnTo>
                <a:lnTo>
                  <a:pt x="5728246" y="5820338"/>
                </a:lnTo>
                <a:lnTo>
                  <a:pt x="5740059" y="5806817"/>
                </a:lnTo>
                <a:lnTo>
                  <a:pt x="5753449" y="5792501"/>
                </a:lnTo>
                <a:lnTo>
                  <a:pt x="5766051" y="5776594"/>
                </a:lnTo>
                <a:lnTo>
                  <a:pt x="5777864" y="5758301"/>
                </a:lnTo>
                <a:lnTo>
                  <a:pt x="5788891" y="5741599"/>
                </a:lnTo>
                <a:lnTo>
                  <a:pt x="5800705" y="5724896"/>
                </a:lnTo>
                <a:lnTo>
                  <a:pt x="5807794" y="5707399"/>
                </a:lnTo>
                <a:lnTo>
                  <a:pt x="5815670" y="5691492"/>
                </a:lnTo>
                <a:lnTo>
                  <a:pt x="5822758" y="5673994"/>
                </a:lnTo>
                <a:lnTo>
                  <a:pt x="5834572" y="5645362"/>
                </a:lnTo>
                <a:lnTo>
                  <a:pt x="5849537" y="5610367"/>
                </a:lnTo>
                <a:lnTo>
                  <a:pt x="5866077" y="5569804"/>
                </a:lnTo>
                <a:lnTo>
                  <a:pt x="5884979" y="5526060"/>
                </a:lnTo>
                <a:lnTo>
                  <a:pt x="5904669" y="5477543"/>
                </a:lnTo>
                <a:lnTo>
                  <a:pt x="5925934" y="5427437"/>
                </a:lnTo>
                <a:lnTo>
                  <a:pt x="5947200" y="5376535"/>
                </a:lnTo>
                <a:lnTo>
                  <a:pt x="5981854" y="5296205"/>
                </a:lnTo>
                <a:lnTo>
                  <a:pt x="6006270" y="5235758"/>
                </a:lnTo>
                <a:lnTo>
                  <a:pt x="6016508" y="5211103"/>
                </a:lnTo>
                <a:lnTo>
                  <a:pt x="6024384" y="5189628"/>
                </a:lnTo>
                <a:lnTo>
                  <a:pt x="6029898" y="5171335"/>
                </a:lnTo>
                <a:lnTo>
                  <a:pt x="6033836" y="5155429"/>
                </a:lnTo>
                <a:lnTo>
                  <a:pt x="6037774" y="5141112"/>
                </a:lnTo>
                <a:lnTo>
                  <a:pt x="6038562" y="5128387"/>
                </a:lnTo>
                <a:lnTo>
                  <a:pt x="6038562" y="5118047"/>
                </a:lnTo>
                <a:lnTo>
                  <a:pt x="6037774" y="5108503"/>
                </a:lnTo>
                <a:lnTo>
                  <a:pt x="6035411" y="5098164"/>
                </a:lnTo>
                <a:lnTo>
                  <a:pt x="6030686" y="5089415"/>
                </a:lnTo>
                <a:lnTo>
                  <a:pt x="6026748" y="5079075"/>
                </a:lnTo>
                <a:lnTo>
                  <a:pt x="6022022" y="5067941"/>
                </a:lnTo>
                <a:lnTo>
                  <a:pt x="5990518" y="5004313"/>
                </a:lnTo>
                <a:lnTo>
                  <a:pt x="5921996" y="5119638"/>
                </a:lnTo>
                <a:lnTo>
                  <a:pt x="5907031" y="5141908"/>
                </a:lnTo>
                <a:lnTo>
                  <a:pt x="5892855" y="5163382"/>
                </a:lnTo>
                <a:lnTo>
                  <a:pt x="5879465" y="5180084"/>
                </a:lnTo>
                <a:lnTo>
                  <a:pt x="5866864" y="5195991"/>
                </a:lnTo>
                <a:lnTo>
                  <a:pt x="5853475" y="5209512"/>
                </a:lnTo>
                <a:lnTo>
                  <a:pt x="5842448" y="5219852"/>
                </a:lnTo>
                <a:lnTo>
                  <a:pt x="5831421" y="5227805"/>
                </a:lnTo>
                <a:lnTo>
                  <a:pt x="5820396" y="5233372"/>
                </a:lnTo>
                <a:lnTo>
                  <a:pt x="5815670" y="5235758"/>
                </a:lnTo>
                <a:lnTo>
                  <a:pt x="5810156" y="5236554"/>
                </a:lnTo>
                <a:lnTo>
                  <a:pt x="5806218" y="5236554"/>
                </a:lnTo>
                <a:lnTo>
                  <a:pt x="5801493" y="5236554"/>
                </a:lnTo>
                <a:lnTo>
                  <a:pt x="5796767" y="5236554"/>
                </a:lnTo>
                <a:lnTo>
                  <a:pt x="5792829" y="5234168"/>
                </a:lnTo>
                <a:lnTo>
                  <a:pt x="5788103" y="5233372"/>
                </a:lnTo>
                <a:lnTo>
                  <a:pt x="5784953" y="5230191"/>
                </a:lnTo>
                <a:lnTo>
                  <a:pt x="5780228" y="5226214"/>
                </a:lnTo>
                <a:lnTo>
                  <a:pt x="5777077" y="5223033"/>
                </a:lnTo>
                <a:lnTo>
                  <a:pt x="5773926" y="5218261"/>
                </a:lnTo>
                <a:lnTo>
                  <a:pt x="5769989" y="5212693"/>
                </a:lnTo>
                <a:lnTo>
                  <a:pt x="5764475" y="5201559"/>
                </a:lnTo>
                <a:lnTo>
                  <a:pt x="5760537" y="5185652"/>
                </a:lnTo>
                <a:lnTo>
                  <a:pt x="5755812" y="5166563"/>
                </a:lnTo>
                <a:lnTo>
                  <a:pt x="5753449" y="5143498"/>
                </a:lnTo>
                <a:lnTo>
                  <a:pt x="5751086" y="5116457"/>
                </a:lnTo>
                <a:lnTo>
                  <a:pt x="5751086" y="5087029"/>
                </a:lnTo>
                <a:lnTo>
                  <a:pt x="5751086" y="5054420"/>
                </a:lnTo>
                <a:lnTo>
                  <a:pt x="5752661" y="5021811"/>
                </a:lnTo>
                <a:lnTo>
                  <a:pt x="5755024" y="4987611"/>
                </a:lnTo>
                <a:lnTo>
                  <a:pt x="5758174" y="4954206"/>
                </a:lnTo>
                <a:lnTo>
                  <a:pt x="5761325" y="4920006"/>
                </a:lnTo>
                <a:lnTo>
                  <a:pt x="5766051" y="4887397"/>
                </a:lnTo>
                <a:lnTo>
                  <a:pt x="5771564" y="4857174"/>
                </a:lnTo>
                <a:lnTo>
                  <a:pt x="5777077" y="4827746"/>
                </a:lnTo>
                <a:lnTo>
                  <a:pt x="5783378" y="4803091"/>
                </a:lnTo>
                <a:lnTo>
                  <a:pt x="5790467" y="4780026"/>
                </a:lnTo>
                <a:lnTo>
                  <a:pt x="5793617" y="4771277"/>
                </a:lnTo>
                <a:lnTo>
                  <a:pt x="5796767" y="4763323"/>
                </a:lnTo>
                <a:lnTo>
                  <a:pt x="5801493" y="4756961"/>
                </a:lnTo>
                <a:lnTo>
                  <a:pt x="5804643" y="4749802"/>
                </a:lnTo>
                <a:lnTo>
                  <a:pt x="5815670" y="4735487"/>
                </a:lnTo>
                <a:lnTo>
                  <a:pt x="5827483" y="4722761"/>
                </a:lnTo>
                <a:lnTo>
                  <a:pt x="5838510" y="4712421"/>
                </a:lnTo>
                <a:lnTo>
                  <a:pt x="5847961" y="4703673"/>
                </a:lnTo>
                <a:lnTo>
                  <a:pt x="5859776" y="4697311"/>
                </a:lnTo>
                <a:lnTo>
                  <a:pt x="5869226" y="4691742"/>
                </a:lnTo>
                <a:lnTo>
                  <a:pt x="5879465" y="4687765"/>
                </a:lnTo>
                <a:lnTo>
                  <a:pt x="5890492" y="4686970"/>
                </a:lnTo>
                <a:lnTo>
                  <a:pt x="5901519" y="4687765"/>
                </a:lnTo>
                <a:lnTo>
                  <a:pt x="5914120" y="4691742"/>
                </a:lnTo>
                <a:lnTo>
                  <a:pt x="5925934" y="4695719"/>
                </a:lnTo>
                <a:lnTo>
                  <a:pt x="5938536" y="4702877"/>
                </a:lnTo>
                <a:lnTo>
                  <a:pt x="5951925" y="4711626"/>
                </a:lnTo>
                <a:lnTo>
                  <a:pt x="5966102" y="4721965"/>
                </a:lnTo>
                <a:lnTo>
                  <a:pt x="5981854" y="4733897"/>
                </a:lnTo>
                <a:lnTo>
                  <a:pt x="5997606" y="4749007"/>
                </a:lnTo>
                <a:lnTo>
                  <a:pt x="6014146" y="4764914"/>
                </a:lnTo>
                <a:lnTo>
                  <a:pt x="6029898" y="4779230"/>
                </a:lnTo>
                <a:lnTo>
                  <a:pt x="6043287" y="4793546"/>
                </a:lnTo>
                <a:lnTo>
                  <a:pt x="6055102" y="4808658"/>
                </a:lnTo>
                <a:lnTo>
                  <a:pt x="6065340" y="4820588"/>
                </a:lnTo>
                <a:lnTo>
                  <a:pt x="6071641" y="4832519"/>
                </a:lnTo>
                <a:lnTo>
                  <a:pt x="6077942" y="4841267"/>
                </a:lnTo>
                <a:lnTo>
                  <a:pt x="6078730" y="4847631"/>
                </a:lnTo>
                <a:lnTo>
                  <a:pt x="6079517" y="4854788"/>
                </a:lnTo>
                <a:lnTo>
                  <a:pt x="6081092" y="4859560"/>
                </a:lnTo>
                <a:lnTo>
                  <a:pt x="6083455" y="4863538"/>
                </a:lnTo>
                <a:lnTo>
                  <a:pt x="6086606" y="4867514"/>
                </a:lnTo>
                <a:lnTo>
                  <a:pt x="6091331" y="4869104"/>
                </a:lnTo>
                <a:lnTo>
                  <a:pt x="6095269" y="4870695"/>
                </a:lnTo>
                <a:lnTo>
                  <a:pt x="6102358" y="4869104"/>
                </a:lnTo>
                <a:lnTo>
                  <a:pt x="6108658" y="4868309"/>
                </a:lnTo>
                <a:lnTo>
                  <a:pt x="6116534" y="4865923"/>
                </a:lnTo>
                <a:lnTo>
                  <a:pt x="6125198" y="4861151"/>
                </a:lnTo>
                <a:lnTo>
                  <a:pt x="6135437" y="4855583"/>
                </a:lnTo>
                <a:lnTo>
                  <a:pt x="6148038" y="4850016"/>
                </a:lnTo>
                <a:lnTo>
                  <a:pt x="6173242" y="4833314"/>
                </a:lnTo>
                <a:lnTo>
                  <a:pt x="6204746" y="4811044"/>
                </a:lnTo>
                <a:lnTo>
                  <a:pt x="6221286" y="4798320"/>
                </a:lnTo>
                <a:lnTo>
                  <a:pt x="6237038" y="4784003"/>
                </a:lnTo>
                <a:lnTo>
                  <a:pt x="6251215" y="4768096"/>
                </a:lnTo>
                <a:lnTo>
                  <a:pt x="6266967" y="4749802"/>
                </a:lnTo>
                <a:lnTo>
                  <a:pt x="6281144" y="4730714"/>
                </a:lnTo>
                <a:lnTo>
                  <a:pt x="6294533" y="4711626"/>
                </a:lnTo>
                <a:lnTo>
                  <a:pt x="6307134" y="4691742"/>
                </a:lnTo>
                <a:lnTo>
                  <a:pt x="6318948" y="4670268"/>
                </a:lnTo>
                <a:lnTo>
                  <a:pt x="6329188" y="4648795"/>
                </a:lnTo>
                <a:lnTo>
                  <a:pt x="6339426" y="4625729"/>
                </a:lnTo>
                <a:lnTo>
                  <a:pt x="6347302" y="4604254"/>
                </a:lnTo>
                <a:lnTo>
                  <a:pt x="6355178" y="4583575"/>
                </a:lnTo>
                <a:lnTo>
                  <a:pt x="6359116" y="4562101"/>
                </a:lnTo>
                <a:lnTo>
                  <a:pt x="6363842" y="4541422"/>
                </a:lnTo>
                <a:lnTo>
                  <a:pt x="6366205" y="4521539"/>
                </a:lnTo>
                <a:lnTo>
                  <a:pt x="6366992" y="4502450"/>
                </a:lnTo>
                <a:lnTo>
                  <a:pt x="6366992" y="4489725"/>
                </a:lnTo>
                <a:lnTo>
                  <a:pt x="6367780" y="4478590"/>
                </a:lnTo>
                <a:lnTo>
                  <a:pt x="6370143" y="4468250"/>
                </a:lnTo>
                <a:lnTo>
                  <a:pt x="6374868" y="4457911"/>
                </a:lnTo>
                <a:lnTo>
                  <a:pt x="6378019" y="4449162"/>
                </a:lnTo>
                <a:lnTo>
                  <a:pt x="6383532" y="4440414"/>
                </a:lnTo>
                <a:lnTo>
                  <a:pt x="6389046" y="4433255"/>
                </a:lnTo>
                <a:lnTo>
                  <a:pt x="6396134" y="4426892"/>
                </a:lnTo>
                <a:lnTo>
                  <a:pt x="6404010" y="4421325"/>
                </a:lnTo>
                <a:lnTo>
                  <a:pt x="6410311" y="4417348"/>
                </a:lnTo>
                <a:lnTo>
                  <a:pt x="6418974" y="4414167"/>
                </a:lnTo>
                <a:lnTo>
                  <a:pt x="6426850" y="4413371"/>
                </a:lnTo>
                <a:lnTo>
                  <a:pt x="6436302" y="4413371"/>
                </a:lnTo>
                <a:lnTo>
                  <a:pt x="6444178" y="4414167"/>
                </a:lnTo>
                <a:lnTo>
                  <a:pt x="6452842" y="4417348"/>
                </a:lnTo>
                <a:lnTo>
                  <a:pt x="6461505" y="4422120"/>
                </a:lnTo>
                <a:lnTo>
                  <a:pt x="6467018" y="4424507"/>
                </a:lnTo>
                <a:lnTo>
                  <a:pt x="6472532" y="4426892"/>
                </a:lnTo>
                <a:lnTo>
                  <a:pt x="6477257" y="4428483"/>
                </a:lnTo>
                <a:lnTo>
                  <a:pt x="6482770" y="4428483"/>
                </a:lnTo>
                <a:lnTo>
                  <a:pt x="6487496" y="4428483"/>
                </a:lnTo>
                <a:lnTo>
                  <a:pt x="6493010" y="4427688"/>
                </a:lnTo>
                <a:lnTo>
                  <a:pt x="6498522" y="4425302"/>
                </a:lnTo>
                <a:lnTo>
                  <a:pt x="6504036" y="4422915"/>
                </a:lnTo>
                <a:lnTo>
                  <a:pt x="6515062" y="4413371"/>
                </a:lnTo>
                <a:lnTo>
                  <a:pt x="6529239" y="4399850"/>
                </a:lnTo>
                <a:lnTo>
                  <a:pt x="6546566" y="4380762"/>
                </a:lnTo>
                <a:lnTo>
                  <a:pt x="6567044" y="4354517"/>
                </a:lnTo>
                <a:lnTo>
                  <a:pt x="6593822" y="4319521"/>
                </a:lnTo>
                <a:lnTo>
                  <a:pt x="6616663" y="4289297"/>
                </a:lnTo>
                <a:lnTo>
                  <a:pt x="6624539" y="4276572"/>
                </a:lnTo>
                <a:lnTo>
                  <a:pt x="6630840" y="4266232"/>
                </a:lnTo>
                <a:lnTo>
                  <a:pt x="6635566" y="4259870"/>
                </a:lnTo>
                <a:lnTo>
                  <a:pt x="6636353" y="4255098"/>
                </a:lnTo>
                <a:lnTo>
                  <a:pt x="6635566" y="4252712"/>
                </a:lnTo>
                <a:lnTo>
                  <a:pt x="6631628" y="4251916"/>
                </a:lnTo>
                <a:lnTo>
                  <a:pt x="6627690" y="4249530"/>
                </a:lnTo>
                <a:lnTo>
                  <a:pt x="6622176" y="4248735"/>
                </a:lnTo>
                <a:lnTo>
                  <a:pt x="6606424" y="4246349"/>
                </a:lnTo>
                <a:lnTo>
                  <a:pt x="6586734" y="4245553"/>
                </a:lnTo>
                <a:lnTo>
                  <a:pt x="6574132" y="4245553"/>
                </a:lnTo>
                <a:lnTo>
                  <a:pt x="6563106" y="4243168"/>
                </a:lnTo>
                <a:lnTo>
                  <a:pt x="6552867" y="4239191"/>
                </a:lnTo>
                <a:lnTo>
                  <a:pt x="6542628" y="4233623"/>
                </a:lnTo>
                <a:lnTo>
                  <a:pt x="6534752" y="4227261"/>
                </a:lnTo>
                <a:lnTo>
                  <a:pt x="6528452" y="4216921"/>
                </a:lnTo>
                <a:lnTo>
                  <a:pt x="6522150" y="4205786"/>
                </a:lnTo>
                <a:lnTo>
                  <a:pt x="6515062" y="4192266"/>
                </a:lnTo>
                <a:lnTo>
                  <a:pt x="6493010" y="4138182"/>
                </a:lnTo>
                <a:lnTo>
                  <a:pt x="6413461" y="4235214"/>
                </a:lnTo>
                <a:lnTo>
                  <a:pt x="6396134" y="4255098"/>
                </a:lnTo>
                <a:lnTo>
                  <a:pt x="6379594" y="4273392"/>
                </a:lnTo>
                <a:lnTo>
                  <a:pt x="6363842" y="4289297"/>
                </a:lnTo>
                <a:lnTo>
                  <a:pt x="6348878" y="4302818"/>
                </a:lnTo>
                <a:lnTo>
                  <a:pt x="6337064" y="4313158"/>
                </a:lnTo>
                <a:lnTo>
                  <a:pt x="6324462" y="4320316"/>
                </a:lnTo>
                <a:lnTo>
                  <a:pt x="6313436" y="4326679"/>
                </a:lnTo>
                <a:lnTo>
                  <a:pt x="6303196" y="4328269"/>
                </a:lnTo>
                <a:lnTo>
                  <a:pt x="6299258" y="4328269"/>
                </a:lnTo>
                <a:lnTo>
                  <a:pt x="6294533" y="4328269"/>
                </a:lnTo>
                <a:lnTo>
                  <a:pt x="6290595" y="4327474"/>
                </a:lnTo>
                <a:lnTo>
                  <a:pt x="6285870" y="4326679"/>
                </a:lnTo>
                <a:lnTo>
                  <a:pt x="6282719" y="4324293"/>
                </a:lnTo>
                <a:lnTo>
                  <a:pt x="6278781" y="4321908"/>
                </a:lnTo>
                <a:lnTo>
                  <a:pt x="6275630" y="4317135"/>
                </a:lnTo>
                <a:lnTo>
                  <a:pt x="6272480" y="4313953"/>
                </a:lnTo>
                <a:lnTo>
                  <a:pt x="6266967" y="4303614"/>
                </a:lnTo>
                <a:lnTo>
                  <a:pt x="6261454" y="4290094"/>
                </a:lnTo>
                <a:lnTo>
                  <a:pt x="6256728" y="4275777"/>
                </a:lnTo>
                <a:lnTo>
                  <a:pt x="6253578" y="4257485"/>
                </a:lnTo>
                <a:lnTo>
                  <a:pt x="6244914" y="4213740"/>
                </a:lnTo>
                <a:lnTo>
                  <a:pt x="6237038" y="4181131"/>
                </a:lnTo>
                <a:lnTo>
                  <a:pt x="6233100" y="4168405"/>
                </a:lnTo>
                <a:lnTo>
                  <a:pt x="6229162" y="4159657"/>
                </a:lnTo>
                <a:lnTo>
                  <a:pt x="6224436" y="4152498"/>
                </a:lnTo>
                <a:lnTo>
                  <a:pt x="6219710" y="4149317"/>
                </a:lnTo>
                <a:lnTo>
                  <a:pt x="6218136" y="4148522"/>
                </a:lnTo>
                <a:lnTo>
                  <a:pt x="6214198" y="4148522"/>
                </a:lnTo>
                <a:lnTo>
                  <a:pt x="6212622" y="4148522"/>
                </a:lnTo>
                <a:lnTo>
                  <a:pt x="6208684" y="4149317"/>
                </a:lnTo>
                <a:lnTo>
                  <a:pt x="6200808" y="4152498"/>
                </a:lnTo>
                <a:lnTo>
                  <a:pt x="6193720" y="4158066"/>
                </a:lnTo>
                <a:lnTo>
                  <a:pt x="6173242" y="4175563"/>
                </a:lnTo>
                <a:lnTo>
                  <a:pt x="6148038" y="4202605"/>
                </a:lnTo>
                <a:lnTo>
                  <a:pt x="6133074" y="4216921"/>
                </a:lnTo>
                <a:lnTo>
                  <a:pt x="6117322" y="4230442"/>
                </a:lnTo>
                <a:lnTo>
                  <a:pt x="6102358" y="4243168"/>
                </a:lnTo>
                <a:lnTo>
                  <a:pt x="6087393" y="4254302"/>
                </a:lnTo>
                <a:lnTo>
                  <a:pt x="6074004" y="4263051"/>
                </a:lnTo>
                <a:lnTo>
                  <a:pt x="6062978" y="4271005"/>
                </a:lnTo>
                <a:lnTo>
                  <a:pt x="6052738" y="4275777"/>
                </a:lnTo>
                <a:lnTo>
                  <a:pt x="6045650" y="4276572"/>
                </a:lnTo>
                <a:lnTo>
                  <a:pt x="6037774" y="4276572"/>
                </a:lnTo>
                <a:lnTo>
                  <a:pt x="6029898" y="4274187"/>
                </a:lnTo>
                <a:lnTo>
                  <a:pt x="6022022" y="4272595"/>
                </a:lnTo>
                <a:lnTo>
                  <a:pt x="6014146" y="4267823"/>
                </a:lnTo>
                <a:lnTo>
                  <a:pt x="6005482" y="4262256"/>
                </a:lnTo>
                <a:lnTo>
                  <a:pt x="5997606" y="4255098"/>
                </a:lnTo>
                <a:lnTo>
                  <a:pt x="5989730" y="4248735"/>
                </a:lnTo>
                <a:lnTo>
                  <a:pt x="5981066" y="4239191"/>
                </a:lnTo>
                <a:lnTo>
                  <a:pt x="5973190" y="4229647"/>
                </a:lnTo>
                <a:lnTo>
                  <a:pt x="5963739" y="4219307"/>
                </a:lnTo>
                <a:lnTo>
                  <a:pt x="5955863" y="4206582"/>
                </a:lnTo>
                <a:lnTo>
                  <a:pt x="5948774" y="4194652"/>
                </a:lnTo>
                <a:lnTo>
                  <a:pt x="5933023" y="4165224"/>
                </a:lnTo>
                <a:lnTo>
                  <a:pt x="5917270" y="4133410"/>
                </a:lnTo>
                <a:lnTo>
                  <a:pt x="5907031" y="4111140"/>
                </a:lnTo>
                <a:lnTo>
                  <a:pt x="5898368" y="4094438"/>
                </a:lnTo>
                <a:lnTo>
                  <a:pt x="5893642" y="4087280"/>
                </a:lnTo>
                <a:lnTo>
                  <a:pt x="5889704" y="4080917"/>
                </a:lnTo>
                <a:lnTo>
                  <a:pt x="5884979" y="4076145"/>
                </a:lnTo>
                <a:lnTo>
                  <a:pt x="5879465" y="4072964"/>
                </a:lnTo>
                <a:lnTo>
                  <a:pt x="5874740" y="4069782"/>
                </a:lnTo>
                <a:lnTo>
                  <a:pt x="5869226" y="4067396"/>
                </a:lnTo>
                <a:lnTo>
                  <a:pt x="5862926" y="4065806"/>
                </a:lnTo>
                <a:lnTo>
                  <a:pt x="5855838" y="4065010"/>
                </a:lnTo>
                <a:lnTo>
                  <a:pt x="5840085" y="4065010"/>
                </a:lnTo>
                <a:lnTo>
                  <a:pt x="5821183" y="4065806"/>
                </a:lnTo>
                <a:lnTo>
                  <a:pt x="5801493" y="4068192"/>
                </a:lnTo>
                <a:lnTo>
                  <a:pt x="5785740" y="4069782"/>
                </a:lnTo>
                <a:lnTo>
                  <a:pt x="5779440" y="4068192"/>
                </a:lnTo>
                <a:lnTo>
                  <a:pt x="5774714" y="4067396"/>
                </a:lnTo>
                <a:lnTo>
                  <a:pt x="5769989" y="4065010"/>
                </a:lnTo>
                <a:lnTo>
                  <a:pt x="5766838" y="4062624"/>
                </a:lnTo>
                <a:lnTo>
                  <a:pt x="5764475" y="4057852"/>
                </a:lnTo>
                <a:lnTo>
                  <a:pt x="5763688" y="4052285"/>
                </a:lnTo>
                <a:lnTo>
                  <a:pt x="5762900" y="4045922"/>
                </a:lnTo>
                <a:lnTo>
                  <a:pt x="5761325" y="4037968"/>
                </a:lnTo>
                <a:lnTo>
                  <a:pt x="5761325" y="4016494"/>
                </a:lnTo>
                <a:lnTo>
                  <a:pt x="5762900" y="3988657"/>
                </a:lnTo>
                <a:lnTo>
                  <a:pt x="5763688" y="3963206"/>
                </a:lnTo>
                <a:lnTo>
                  <a:pt x="5762900" y="3941732"/>
                </a:lnTo>
                <a:lnTo>
                  <a:pt x="5761325" y="3932983"/>
                </a:lnTo>
                <a:lnTo>
                  <a:pt x="5760537" y="3925030"/>
                </a:lnTo>
                <a:lnTo>
                  <a:pt x="5758962" y="3917076"/>
                </a:lnTo>
                <a:lnTo>
                  <a:pt x="5755812" y="3910713"/>
                </a:lnTo>
                <a:lnTo>
                  <a:pt x="5753449" y="3903555"/>
                </a:lnTo>
                <a:lnTo>
                  <a:pt x="5750298" y="3897988"/>
                </a:lnTo>
                <a:lnTo>
                  <a:pt x="5745573" y="3892420"/>
                </a:lnTo>
                <a:lnTo>
                  <a:pt x="5741635" y="3886058"/>
                </a:lnTo>
                <a:lnTo>
                  <a:pt x="5730609" y="3874128"/>
                </a:lnTo>
                <a:lnTo>
                  <a:pt x="5715644" y="3862993"/>
                </a:lnTo>
                <a:lnTo>
                  <a:pt x="5706980" y="3855039"/>
                </a:lnTo>
                <a:lnTo>
                  <a:pt x="5698316" y="3846290"/>
                </a:lnTo>
                <a:lnTo>
                  <a:pt x="5690440" y="3837542"/>
                </a:lnTo>
                <a:lnTo>
                  <a:pt x="5683352" y="3827202"/>
                </a:lnTo>
                <a:lnTo>
                  <a:pt x="5677839" y="3816862"/>
                </a:lnTo>
                <a:lnTo>
                  <a:pt x="5673113" y="3806523"/>
                </a:lnTo>
                <a:lnTo>
                  <a:pt x="5669175" y="3795388"/>
                </a:lnTo>
                <a:lnTo>
                  <a:pt x="5666812" y="3785844"/>
                </a:lnTo>
                <a:lnTo>
                  <a:pt x="5666025" y="3775504"/>
                </a:lnTo>
                <a:lnTo>
                  <a:pt x="5664450" y="3764370"/>
                </a:lnTo>
                <a:lnTo>
                  <a:pt x="5666025" y="3754826"/>
                </a:lnTo>
                <a:lnTo>
                  <a:pt x="5667600" y="3745281"/>
                </a:lnTo>
                <a:lnTo>
                  <a:pt x="5671538" y="3735737"/>
                </a:lnTo>
                <a:lnTo>
                  <a:pt x="5675476" y="3727784"/>
                </a:lnTo>
                <a:lnTo>
                  <a:pt x="5680990" y="3719830"/>
                </a:lnTo>
                <a:lnTo>
                  <a:pt x="5688077" y="3713468"/>
                </a:lnTo>
                <a:lnTo>
                  <a:pt x="5694378" y="3708696"/>
                </a:lnTo>
                <a:lnTo>
                  <a:pt x="5703830" y="3703128"/>
                </a:lnTo>
                <a:lnTo>
                  <a:pt x="5714856" y="3697561"/>
                </a:lnTo>
                <a:lnTo>
                  <a:pt x="5728246" y="3691198"/>
                </a:lnTo>
                <a:lnTo>
                  <a:pt x="5758174" y="3678473"/>
                </a:lnTo>
                <a:lnTo>
                  <a:pt x="5790467" y="3665747"/>
                </a:lnTo>
                <a:lnTo>
                  <a:pt x="5807006" y="3659384"/>
                </a:lnTo>
                <a:lnTo>
                  <a:pt x="5825121" y="3650635"/>
                </a:lnTo>
                <a:lnTo>
                  <a:pt x="5842448" y="3640296"/>
                </a:lnTo>
                <a:lnTo>
                  <a:pt x="5860563" y="3629161"/>
                </a:lnTo>
                <a:lnTo>
                  <a:pt x="5877103" y="3616436"/>
                </a:lnTo>
                <a:lnTo>
                  <a:pt x="5893642" y="3603710"/>
                </a:lnTo>
                <a:lnTo>
                  <a:pt x="5908607" y="3591780"/>
                </a:lnTo>
                <a:lnTo>
                  <a:pt x="5920421" y="3579054"/>
                </a:lnTo>
                <a:lnTo>
                  <a:pt x="5931447" y="3567920"/>
                </a:lnTo>
                <a:lnTo>
                  <a:pt x="5941686" y="3556784"/>
                </a:lnTo>
                <a:lnTo>
                  <a:pt x="5952713" y="3548831"/>
                </a:lnTo>
                <a:lnTo>
                  <a:pt x="5962951" y="3540878"/>
                </a:lnTo>
                <a:lnTo>
                  <a:pt x="5973190" y="3535310"/>
                </a:lnTo>
                <a:lnTo>
                  <a:pt x="5982642" y="3532129"/>
                </a:lnTo>
                <a:lnTo>
                  <a:pt x="5992880" y="3529743"/>
                </a:lnTo>
                <a:lnTo>
                  <a:pt x="6001544" y="3528947"/>
                </a:lnTo>
                <a:lnTo>
                  <a:pt x="6010996" y="3528947"/>
                </a:lnTo>
                <a:lnTo>
                  <a:pt x="6019659" y="3530538"/>
                </a:lnTo>
                <a:lnTo>
                  <a:pt x="6027535" y="3535310"/>
                </a:lnTo>
                <a:lnTo>
                  <a:pt x="6036199" y="3540082"/>
                </a:lnTo>
                <a:lnTo>
                  <a:pt x="6044075" y="3546445"/>
                </a:lnTo>
                <a:lnTo>
                  <a:pt x="6051164" y="3555989"/>
                </a:lnTo>
                <a:lnTo>
                  <a:pt x="6057464" y="3564738"/>
                </a:lnTo>
                <a:lnTo>
                  <a:pt x="6064552" y="3576668"/>
                </a:lnTo>
                <a:lnTo>
                  <a:pt x="6077942" y="3600529"/>
                </a:lnTo>
                <a:lnTo>
                  <a:pt x="6088968" y="3617231"/>
                </a:lnTo>
                <a:lnTo>
                  <a:pt x="6094482" y="3623594"/>
                </a:lnTo>
                <a:lnTo>
                  <a:pt x="6099995" y="3627570"/>
                </a:lnTo>
                <a:lnTo>
                  <a:pt x="6105508" y="3630752"/>
                </a:lnTo>
                <a:lnTo>
                  <a:pt x="6111021" y="3632343"/>
                </a:lnTo>
                <a:lnTo>
                  <a:pt x="6116534" y="3630752"/>
                </a:lnTo>
                <a:lnTo>
                  <a:pt x="6122836" y="3629161"/>
                </a:lnTo>
                <a:lnTo>
                  <a:pt x="6129924" y="3624389"/>
                </a:lnTo>
                <a:lnTo>
                  <a:pt x="6137800" y="3618822"/>
                </a:lnTo>
                <a:lnTo>
                  <a:pt x="6156702" y="3602915"/>
                </a:lnTo>
                <a:lnTo>
                  <a:pt x="6180330" y="3580645"/>
                </a:lnTo>
                <a:lnTo>
                  <a:pt x="6200808" y="3559171"/>
                </a:lnTo>
                <a:lnTo>
                  <a:pt x="6216560" y="3543264"/>
                </a:lnTo>
                <a:lnTo>
                  <a:pt x="6223648" y="3537696"/>
                </a:lnTo>
                <a:lnTo>
                  <a:pt x="6229950" y="3532924"/>
                </a:lnTo>
                <a:lnTo>
                  <a:pt x="6234675" y="3529743"/>
                </a:lnTo>
                <a:lnTo>
                  <a:pt x="6239400" y="3527357"/>
                </a:lnTo>
                <a:lnTo>
                  <a:pt x="6243338" y="3526561"/>
                </a:lnTo>
                <a:lnTo>
                  <a:pt x="6248064" y="3527357"/>
                </a:lnTo>
                <a:lnTo>
                  <a:pt x="6251215" y="3528947"/>
                </a:lnTo>
                <a:lnTo>
                  <a:pt x="6254365" y="3530538"/>
                </a:lnTo>
                <a:lnTo>
                  <a:pt x="6262241" y="3540082"/>
                </a:lnTo>
                <a:lnTo>
                  <a:pt x="6270118" y="3552012"/>
                </a:lnTo>
                <a:lnTo>
                  <a:pt x="6274843" y="3557580"/>
                </a:lnTo>
                <a:lnTo>
                  <a:pt x="6277994" y="3563147"/>
                </a:lnTo>
                <a:lnTo>
                  <a:pt x="6282719" y="3567920"/>
                </a:lnTo>
                <a:lnTo>
                  <a:pt x="6286657" y="3570306"/>
                </a:lnTo>
                <a:lnTo>
                  <a:pt x="6291382" y="3572692"/>
                </a:lnTo>
                <a:lnTo>
                  <a:pt x="6296108" y="3572692"/>
                </a:lnTo>
                <a:lnTo>
                  <a:pt x="6301622" y="3571101"/>
                </a:lnTo>
                <a:lnTo>
                  <a:pt x="6307922" y="3567920"/>
                </a:lnTo>
                <a:lnTo>
                  <a:pt x="6315010" y="3562352"/>
                </a:lnTo>
                <a:lnTo>
                  <a:pt x="6323674" y="3556784"/>
                </a:lnTo>
                <a:lnTo>
                  <a:pt x="6332338" y="3548036"/>
                </a:lnTo>
                <a:lnTo>
                  <a:pt x="6343364" y="3536105"/>
                </a:lnTo>
                <a:lnTo>
                  <a:pt x="6370143" y="3509064"/>
                </a:lnTo>
                <a:lnTo>
                  <a:pt x="6406373" y="3472478"/>
                </a:lnTo>
                <a:lnTo>
                  <a:pt x="6428426" y="3446232"/>
                </a:lnTo>
                <a:lnTo>
                  <a:pt x="6452842" y="3418395"/>
                </a:lnTo>
                <a:lnTo>
                  <a:pt x="6477257" y="3388967"/>
                </a:lnTo>
                <a:lnTo>
                  <a:pt x="6500886" y="3359539"/>
                </a:lnTo>
                <a:lnTo>
                  <a:pt x="6522938" y="3331702"/>
                </a:lnTo>
                <a:lnTo>
                  <a:pt x="6542628" y="3304660"/>
                </a:lnTo>
                <a:lnTo>
                  <a:pt x="6559956" y="3280005"/>
                </a:lnTo>
                <a:lnTo>
                  <a:pt x="6574132" y="3256940"/>
                </a:lnTo>
                <a:lnTo>
                  <a:pt x="6587522" y="3235465"/>
                </a:lnTo>
                <a:lnTo>
                  <a:pt x="6605636" y="3210809"/>
                </a:lnTo>
                <a:lnTo>
                  <a:pt x="6626114" y="3183768"/>
                </a:lnTo>
                <a:lnTo>
                  <a:pt x="6648955" y="3154340"/>
                </a:lnTo>
                <a:lnTo>
                  <a:pt x="6673370" y="3124912"/>
                </a:lnTo>
                <a:lnTo>
                  <a:pt x="6698574" y="3094689"/>
                </a:lnTo>
                <a:lnTo>
                  <a:pt x="6722990" y="3066852"/>
                </a:lnTo>
                <a:lnTo>
                  <a:pt x="6747406" y="3040606"/>
                </a:lnTo>
                <a:lnTo>
                  <a:pt x="6771034" y="3015950"/>
                </a:lnTo>
                <a:lnTo>
                  <a:pt x="6793086" y="2992089"/>
                </a:lnTo>
                <a:lnTo>
                  <a:pt x="6811989" y="2969820"/>
                </a:lnTo>
                <a:lnTo>
                  <a:pt x="6830104" y="2949141"/>
                </a:lnTo>
                <a:lnTo>
                  <a:pt x="6844280" y="2931643"/>
                </a:lnTo>
                <a:lnTo>
                  <a:pt x="6854520" y="2916532"/>
                </a:lnTo>
                <a:lnTo>
                  <a:pt x="6861608" y="2905397"/>
                </a:lnTo>
                <a:lnTo>
                  <a:pt x="6863183" y="2899034"/>
                </a:lnTo>
                <a:lnTo>
                  <a:pt x="6865546" y="2887899"/>
                </a:lnTo>
                <a:lnTo>
                  <a:pt x="6871060" y="2869606"/>
                </a:lnTo>
                <a:lnTo>
                  <a:pt x="6880510" y="2848132"/>
                </a:lnTo>
                <a:lnTo>
                  <a:pt x="6889962" y="2825862"/>
                </a:lnTo>
                <a:lnTo>
                  <a:pt x="6897838" y="2808364"/>
                </a:lnTo>
                <a:lnTo>
                  <a:pt x="6903351" y="2794844"/>
                </a:lnTo>
                <a:lnTo>
                  <a:pt x="6904926" y="2790867"/>
                </a:lnTo>
                <a:lnTo>
                  <a:pt x="6905714" y="2786095"/>
                </a:lnTo>
                <a:lnTo>
                  <a:pt x="6905714" y="2781323"/>
                </a:lnTo>
                <a:lnTo>
                  <a:pt x="6905714" y="2778142"/>
                </a:lnTo>
                <a:lnTo>
                  <a:pt x="6903351" y="2774960"/>
                </a:lnTo>
                <a:lnTo>
                  <a:pt x="6901776" y="2772574"/>
                </a:lnTo>
                <a:lnTo>
                  <a:pt x="6899413" y="2770188"/>
                </a:lnTo>
                <a:lnTo>
                  <a:pt x="6894688" y="2767802"/>
                </a:lnTo>
                <a:lnTo>
                  <a:pt x="6884448" y="2764620"/>
                </a:lnTo>
                <a:lnTo>
                  <a:pt x="6870272" y="2761439"/>
                </a:lnTo>
                <a:lnTo>
                  <a:pt x="6854520" y="2756667"/>
                </a:lnTo>
                <a:lnTo>
                  <a:pt x="6838768" y="2751100"/>
                </a:lnTo>
                <a:lnTo>
                  <a:pt x="6823803" y="2743146"/>
                </a:lnTo>
                <a:lnTo>
                  <a:pt x="6808051" y="2735193"/>
                </a:lnTo>
                <a:lnTo>
                  <a:pt x="6793086" y="2725649"/>
                </a:lnTo>
                <a:lnTo>
                  <a:pt x="6778910" y="2715309"/>
                </a:lnTo>
                <a:lnTo>
                  <a:pt x="6767096" y="2704174"/>
                </a:lnTo>
                <a:lnTo>
                  <a:pt x="6754494" y="2692244"/>
                </a:lnTo>
                <a:lnTo>
                  <a:pt x="6741892" y="2680314"/>
                </a:lnTo>
                <a:lnTo>
                  <a:pt x="6732441" y="2666793"/>
                </a:lnTo>
                <a:lnTo>
                  <a:pt x="6722990" y="2654068"/>
                </a:lnTo>
                <a:lnTo>
                  <a:pt x="6715114" y="2640547"/>
                </a:lnTo>
                <a:lnTo>
                  <a:pt x="6709600" y="2627026"/>
                </a:lnTo>
                <a:lnTo>
                  <a:pt x="6704087" y="2612710"/>
                </a:lnTo>
                <a:lnTo>
                  <a:pt x="6702512" y="2599984"/>
                </a:lnTo>
                <a:lnTo>
                  <a:pt x="6700937" y="2586463"/>
                </a:lnTo>
                <a:lnTo>
                  <a:pt x="6700937" y="2578510"/>
                </a:lnTo>
                <a:lnTo>
                  <a:pt x="6702512" y="2570556"/>
                </a:lnTo>
                <a:lnTo>
                  <a:pt x="6703300" y="2563398"/>
                </a:lnTo>
                <a:lnTo>
                  <a:pt x="6705662" y="2553854"/>
                </a:lnTo>
                <a:lnTo>
                  <a:pt x="6711963" y="2536357"/>
                </a:lnTo>
                <a:lnTo>
                  <a:pt x="6722202" y="2518063"/>
                </a:lnTo>
                <a:lnTo>
                  <a:pt x="6733228" y="2498975"/>
                </a:lnTo>
                <a:lnTo>
                  <a:pt x="6745830" y="2479887"/>
                </a:lnTo>
                <a:lnTo>
                  <a:pt x="6760794" y="2460799"/>
                </a:lnTo>
                <a:lnTo>
                  <a:pt x="6776547" y="2442506"/>
                </a:lnTo>
                <a:lnTo>
                  <a:pt x="6794662" y="2424213"/>
                </a:lnTo>
                <a:lnTo>
                  <a:pt x="6811989" y="2407511"/>
                </a:lnTo>
                <a:lnTo>
                  <a:pt x="6830892" y="2391604"/>
                </a:lnTo>
                <a:lnTo>
                  <a:pt x="6851369" y="2378083"/>
                </a:lnTo>
                <a:lnTo>
                  <a:pt x="6870272" y="2366153"/>
                </a:lnTo>
                <a:lnTo>
                  <a:pt x="6889174" y="2354222"/>
                </a:lnTo>
                <a:lnTo>
                  <a:pt x="6908076" y="2347064"/>
                </a:lnTo>
                <a:lnTo>
                  <a:pt x="6926979" y="2340702"/>
                </a:lnTo>
                <a:lnTo>
                  <a:pt x="6946670" y="2337520"/>
                </a:lnTo>
                <a:lnTo>
                  <a:pt x="6963996" y="2335134"/>
                </a:lnTo>
                <a:lnTo>
                  <a:pt x="6970298" y="2335134"/>
                </a:lnTo>
                <a:lnTo>
                  <a:pt x="6978174" y="2336725"/>
                </a:lnTo>
                <a:lnTo>
                  <a:pt x="6985262" y="2337520"/>
                </a:lnTo>
                <a:lnTo>
                  <a:pt x="6992350" y="2340702"/>
                </a:lnTo>
                <a:lnTo>
                  <a:pt x="6999439" y="2344678"/>
                </a:lnTo>
                <a:lnTo>
                  <a:pt x="7005740" y="2348655"/>
                </a:lnTo>
                <a:lnTo>
                  <a:pt x="7013616" y="2353427"/>
                </a:lnTo>
                <a:lnTo>
                  <a:pt x="7021492" y="2360585"/>
                </a:lnTo>
                <a:lnTo>
                  <a:pt x="7039606" y="2375697"/>
                </a:lnTo>
                <a:lnTo>
                  <a:pt x="7060872" y="2397171"/>
                </a:lnTo>
                <a:lnTo>
                  <a:pt x="7075049" y="2412283"/>
                </a:lnTo>
                <a:lnTo>
                  <a:pt x="7087650" y="2428190"/>
                </a:lnTo>
                <a:lnTo>
                  <a:pt x="7099464" y="2442506"/>
                </a:lnTo>
                <a:lnTo>
                  <a:pt x="7109704" y="2456822"/>
                </a:lnTo>
                <a:lnTo>
                  <a:pt x="7118367" y="2470343"/>
                </a:lnTo>
                <a:lnTo>
                  <a:pt x="7125456" y="2482273"/>
                </a:lnTo>
                <a:lnTo>
                  <a:pt x="7129394" y="2491817"/>
                </a:lnTo>
                <a:lnTo>
                  <a:pt x="7130968" y="2499770"/>
                </a:lnTo>
                <a:lnTo>
                  <a:pt x="7128606" y="2509315"/>
                </a:lnTo>
                <a:lnTo>
                  <a:pt x="7123092" y="2521245"/>
                </a:lnTo>
                <a:lnTo>
                  <a:pt x="7114429" y="2536357"/>
                </a:lnTo>
                <a:lnTo>
                  <a:pt x="7101828" y="2553854"/>
                </a:lnTo>
                <a:lnTo>
                  <a:pt x="7087650" y="2574533"/>
                </a:lnTo>
                <a:lnTo>
                  <a:pt x="7071898" y="2596007"/>
                </a:lnTo>
                <a:lnTo>
                  <a:pt x="7052996" y="2618277"/>
                </a:lnTo>
                <a:lnTo>
                  <a:pt x="7032518" y="2640547"/>
                </a:lnTo>
                <a:lnTo>
                  <a:pt x="7013616" y="2662021"/>
                </a:lnTo>
                <a:lnTo>
                  <a:pt x="6998651" y="2682700"/>
                </a:lnTo>
                <a:lnTo>
                  <a:pt x="6983686" y="2699402"/>
                </a:lnTo>
                <a:lnTo>
                  <a:pt x="6971872" y="2715309"/>
                </a:lnTo>
                <a:lnTo>
                  <a:pt x="6962422" y="2728830"/>
                </a:lnTo>
                <a:lnTo>
                  <a:pt x="6956120" y="2739965"/>
                </a:lnTo>
                <a:lnTo>
                  <a:pt x="6951395" y="2748714"/>
                </a:lnTo>
                <a:lnTo>
                  <a:pt x="6949032" y="2755872"/>
                </a:lnTo>
                <a:lnTo>
                  <a:pt x="6949032" y="2758258"/>
                </a:lnTo>
                <a:lnTo>
                  <a:pt x="6949032" y="2759848"/>
                </a:lnTo>
                <a:lnTo>
                  <a:pt x="6950608" y="2761439"/>
                </a:lnTo>
                <a:lnTo>
                  <a:pt x="6952970" y="2762234"/>
                </a:lnTo>
                <a:lnTo>
                  <a:pt x="6956908" y="2761439"/>
                </a:lnTo>
                <a:lnTo>
                  <a:pt x="6964784" y="2759053"/>
                </a:lnTo>
                <a:lnTo>
                  <a:pt x="6975810" y="2753486"/>
                </a:lnTo>
                <a:lnTo>
                  <a:pt x="6988412" y="2745532"/>
                </a:lnTo>
                <a:lnTo>
                  <a:pt x="7004164" y="2735193"/>
                </a:lnTo>
                <a:lnTo>
                  <a:pt x="7020704" y="2721672"/>
                </a:lnTo>
                <a:lnTo>
                  <a:pt x="7036456" y="2712128"/>
                </a:lnTo>
                <a:lnTo>
                  <a:pt x="7052996" y="2699402"/>
                </a:lnTo>
                <a:lnTo>
                  <a:pt x="7071898" y="2688267"/>
                </a:lnTo>
                <a:lnTo>
                  <a:pt x="7091588" y="2675542"/>
                </a:lnTo>
                <a:lnTo>
                  <a:pt x="7134119" y="2651682"/>
                </a:lnTo>
                <a:lnTo>
                  <a:pt x="7172712" y="2632593"/>
                </a:lnTo>
                <a:lnTo>
                  <a:pt x="7193977" y="2623049"/>
                </a:lnTo>
                <a:lnTo>
                  <a:pt x="7215242" y="2611119"/>
                </a:lnTo>
                <a:lnTo>
                  <a:pt x="7237296" y="2599984"/>
                </a:lnTo>
                <a:lnTo>
                  <a:pt x="7258560" y="2588054"/>
                </a:lnTo>
                <a:lnTo>
                  <a:pt x="7301091" y="2561808"/>
                </a:lnTo>
                <a:lnTo>
                  <a:pt x="7339684" y="2536357"/>
                </a:lnTo>
                <a:lnTo>
                  <a:pt x="7357011" y="2523631"/>
                </a:lnTo>
                <a:lnTo>
                  <a:pt x="7373551" y="2510110"/>
                </a:lnTo>
                <a:lnTo>
                  <a:pt x="7387728" y="2498975"/>
                </a:lnTo>
                <a:lnTo>
                  <a:pt x="7401117" y="2486250"/>
                </a:lnTo>
                <a:lnTo>
                  <a:pt x="7412144" y="2475910"/>
                </a:lnTo>
                <a:lnTo>
                  <a:pt x="7421594" y="2466366"/>
                </a:lnTo>
                <a:lnTo>
                  <a:pt x="7427108" y="2456822"/>
                </a:lnTo>
                <a:lnTo>
                  <a:pt x="7431046" y="2448868"/>
                </a:lnTo>
                <a:lnTo>
                  <a:pt x="7434984" y="2442506"/>
                </a:lnTo>
                <a:lnTo>
                  <a:pt x="7438922" y="2435348"/>
                </a:lnTo>
                <a:lnTo>
                  <a:pt x="7446010" y="2428985"/>
                </a:lnTo>
                <a:lnTo>
                  <a:pt x="7453886" y="2421827"/>
                </a:lnTo>
                <a:lnTo>
                  <a:pt x="7462550" y="2415464"/>
                </a:lnTo>
                <a:lnTo>
                  <a:pt x="7471214" y="2408306"/>
                </a:lnTo>
                <a:lnTo>
                  <a:pt x="7481452" y="2402739"/>
                </a:lnTo>
                <a:lnTo>
                  <a:pt x="7491692" y="2398762"/>
                </a:lnTo>
                <a:lnTo>
                  <a:pt x="7502718" y="2393990"/>
                </a:lnTo>
                <a:lnTo>
                  <a:pt x="7512956" y="2388422"/>
                </a:lnTo>
                <a:lnTo>
                  <a:pt x="7520045" y="2383650"/>
                </a:lnTo>
                <a:lnTo>
                  <a:pt x="7527134" y="2378083"/>
                </a:lnTo>
                <a:lnTo>
                  <a:pt x="7531859" y="2374106"/>
                </a:lnTo>
                <a:lnTo>
                  <a:pt x="7535010" y="2366948"/>
                </a:lnTo>
                <a:lnTo>
                  <a:pt x="7535798" y="2361381"/>
                </a:lnTo>
                <a:lnTo>
                  <a:pt x="7535798" y="2354222"/>
                </a:lnTo>
                <a:lnTo>
                  <a:pt x="7533434" y="2347064"/>
                </a:lnTo>
                <a:lnTo>
                  <a:pt x="7530284" y="2339111"/>
                </a:lnTo>
                <a:lnTo>
                  <a:pt x="7524771" y="2329567"/>
                </a:lnTo>
                <a:lnTo>
                  <a:pt x="7516895" y="2320023"/>
                </a:lnTo>
                <a:lnTo>
                  <a:pt x="7497204" y="2296958"/>
                </a:lnTo>
                <a:lnTo>
                  <a:pt x="7470426" y="2269121"/>
                </a:lnTo>
                <a:lnTo>
                  <a:pt x="7446798" y="2247646"/>
                </a:lnTo>
                <a:lnTo>
                  <a:pt x="7429470" y="2231739"/>
                </a:lnTo>
                <a:lnTo>
                  <a:pt x="7420020" y="2225376"/>
                </a:lnTo>
                <a:lnTo>
                  <a:pt x="7411356" y="2220604"/>
                </a:lnTo>
                <a:lnTo>
                  <a:pt x="7403480" y="2215832"/>
                </a:lnTo>
                <a:lnTo>
                  <a:pt x="7395604" y="2212651"/>
                </a:lnTo>
                <a:lnTo>
                  <a:pt x="7386940" y="2210265"/>
                </a:lnTo>
                <a:lnTo>
                  <a:pt x="7376701" y="2209469"/>
                </a:lnTo>
                <a:lnTo>
                  <a:pt x="7366462" y="2209469"/>
                </a:lnTo>
                <a:lnTo>
                  <a:pt x="7355436" y="2209469"/>
                </a:lnTo>
                <a:lnTo>
                  <a:pt x="7328658" y="2211855"/>
                </a:lnTo>
                <a:lnTo>
                  <a:pt x="7295578" y="2215832"/>
                </a:lnTo>
                <a:lnTo>
                  <a:pt x="7275100" y="2218218"/>
                </a:lnTo>
                <a:lnTo>
                  <a:pt x="7255410" y="2219014"/>
                </a:lnTo>
                <a:lnTo>
                  <a:pt x="7237296" y="2220604"/>
                </a:lnTo>
                <a:lnTo>
                  <a:pt x="7220756" y="2219014"/>
                </a:lnTo>
                <a:lnTo>
                  <a:pt x="7205004" y="2218218"/>
                </a:lnTo>
                <a:lnTo>
                  <a:pt x="7190826" y="2215037"/>
                </a:lnTo>
                <a:lnTo>
                  <a:pt x="7178225" y="2210265"/>
                </a:lnTo>
                <a:lnTo>
                  <a:pt x="7167198" y="2205493"/>
                </a:lnTo>
                <a:lnTo>
                  <a:pt x="7157747" y="2199130"/>
                </a:lnTo>
                <a:lnTo>
                  <a:pt x="7148296" y="2191972"/>
                </a:lnTo>
                <a:lnTo>
                  <a:pt x="7140420" y="2184814"/>
                </a:lnTo>
                <a:lnTo>
                  <a:pt x="7134119" y="2174474"/>
                </a:lnTo>
                <a:lnTo>
                  <a:pt x="7129394" y="2164135"/>
                </a:lnTo>
                <a:lnTo>
                  <a:pt x="7126243" y="2153000"/>
                </a:lnTo>
                <a:lnTo>
                  <a:pt x="7123880" y="2140275"/>
                </a:lnTo>
                <a:lnTo>
                  <a:pt x="7123092" y="2125958"/>
                </a:lnTo>
                <a:lnTo>
                  <a:pt x="7121518" y="2117210"/>
                </a:lnTo>
                <a:lnTo>
                  <a:pt x="7119942" y="2106870"/>
                </a:lnTo>
                <a:lnTo>
                  <a:pt x="7117580" y="2096531"/>
                </a:lnTo>
                <a:lnTo>
                  <a:pt x="7112854" y="2083805"/>
                </a:lnTo>
                <a:lnTo>
                  <a:pt x="7108128" y="2072670"/>
                </a:lnTo>
                <a:lnTo>
                  <a:pt x="7102615" y="2061535"/>
                </a:lnTo>
                <a:lnTo>
                  <a:pt x="7096314" y="2050400"/>
                </a:lnTo>
                <a:lnTo>
                  <a:pt x="7089226" y="2039266"/>
                </a:lnTo>
                <a:lnTo>
                  <a:pt x="7080562" y="2024154"/>
                </a:lnTo>
                <a:lnTo>
                  <a:pt x="7074261" y="2010633"/>
                </a:lnTo>
                <a:lnTo>
                  <a:pt x="7070323" y="2005066"/>
                </a:lnTo>
                <a:lnTo>
                  <a:pt x="7069536" y="1998703"/>
                </a:lnTo>
                <a:lnTo>
                  <a:pt x="7068748" y="1991545"/>
                </a:lnTo>
                <a:lnTo>
                  <a:pt x="7067172" y="1985182"/>
                </a:lnTo>
                <a:lnTo>
                  <a:pt x="7068748" y="1970071"/>
                </a:lnTo>
                <a:lnTo>
                  <a:pt x="7070323" y="1953368"/>
                </a:lnTo>
                <a:lnTo>
                  <a:pt x="7075836" y="1931894"/>
                </a:lnTo>
                <a:lnTo>
                  <a:pt x="7083712" y="1906443"/>
                </a:lnTo>
                <a:lnTo>
                  <a:pt x="7110491" y="1820546"/>
                </a:lnTo>
                <a:lnTo>
                  <a:pt x="7246746" y="1817364"/>
                </a:lnTo>
                <a:lnTo>
                  <a:pt x="7290064" y="1817364"/>
                </a:lnTo>
                <a:lnTo>
                  <a:pt x="7324720" y="1814978"/>
                </a:lnTo>
                <a:lnTo>
                  <a:pt x="7338108" y="1813388"/>
                </a:lnTo>
                <a:lnTo>
                  <a:pt x="7349135" y="1811797"/>
                </a:lnTo>
                <a:lnTo>
                  <a:pt x="7358586" y="1809411"/>
                </a:lnTo>
                <a:lnTo>
                  <a:pt x="7368038" y="1807025"/>
                </a:lnTo>
                <a:lnTo>
                  <a:pt x="7374338" y="1803843"/>
                </a:lnTo>
                <a:lnTo>
                  <a:pt x="7381427" y="1799071"/>
                </a:lnTo>
                <a:lnTo>
                  <a:pt x="7385365" y="1793504"/>
                </a:lnTo>
                <a:lnTo>
                  <a:pt x="7390878" y="1786346"/>
                </a:lnTo>
                <a:lnTo>
                  <a:pt x="7398754" y="1771234"/>
                </a:lnTo>
                <a:lnTo>
                  <a:pt x="7408206" y="1749760"/>
                </a:lnTo>
                <a:lnTo>
                  <a:pt x="7416082" y="1736239"/>
                </a:lnTo>
                <a:lnTo>
                  <a:pt x="7424745" y="1721127"/>
                </a:lnTo>
                <a:lnTo>
                  <a:pt x="7436559" y="1706811"/>
                </a:lnTo>
                <a:lnTo>
                  <a:pt x="7451524" y="1693290"/>
                </a:lnTo>
                <a:lnTo>
                  <a:pt x="7467276" y="1678974"/>
                </a:lnTo>
                <a:lnTo>
                  <a:pt x="7484603" y="1665453"/>
                </a:lnTo>
                <a:lnTo>
                  <a:pt x="7503506" y="1651933"/>
                </a:lnTo>
                <a:lnTo>
                  <a:pt x="7522408" y="1638412"/>
                </a:lnTo>
                <a:lnTo>
                  <a:pt x="7543674" y="1625686"/>
                </a:lnTo>
                <a:lnTo>
                  <a:pt x="7564938" y="1614551"/>
                </a:lnTo>
                <a:lnTo>
                  <a:pt x="7586992" y="1604212"/>
                </a:lnTo>
                <a:lnTo>
                  <a:pt x="7609832" y="1595463"/>
                </a:lnTo>
                <a:lnTo>
                  <a:pt x="7630310" y="1587509"/>
                </a:lnTo>
                <a:lnTo>
                  <a:pt x="7651575" y="1581942"/>
                </a:lnTo>
                <a:lnTo>
                  <a:pt x="7672840" y="1577170"/>
                </a:lnTo>
                <a:lnTo>
                  <a:pt x="7693318" y="1573989"/>
                </a:lnTo>
                <a:lnTo>
                  <a:pt x="7709858" y="1572398"/>
                </a:lnTo>
                <a:lnTo>
                  <a:pt x="7723247" y="1572398"/>
                </a:lnTo>
                <a:lnTo>
                  <a:pt x="7728760" y="1573989"/>
                </a:lnTo>
                <a:lnTo>
                  <a:pt x="7732698" y="1574784"/>
                </a:lnTo>
                <a:lnTo>
                  <a:pt x="7737424" y="1577170"/>
                </a:lnTo>
                <a:lnTo>
                  <a:pt x="7740574" y="1579556"/>
                </a:lnTo>
                <a:lnTo>
                  <a:pt x="7744512" y="1582737"/>
                </a:lnTo>
                <a:lnTo>
                  <a:pt x="7747663" y="1585919"/>
                </a:lnTo>
                <a:lnTo>
                  <a:pt x="7750026" y="1590691"/>
                </a:lnTo>
                <a:lnTo>
                  <a:pt x="7750813" y="1596258"/>
                </a:lnTo>
                <a:lnTo>
                  <a:pt x="7753964" y="1608984"/>
                </a:lnTo>
                <a:lnTo>
                  <a:pt x="7757902" y="1625686"/>
                </a:lnTo>
                <a:lnTo>
                  <a:pt x="7759477" y="1645570"/>
                </a:lnTo>
                <a:lnTo>
                  <a:pt x="7761052" y="1663863"/>
                </a:lnTo>
                <a:lnTo>
                  <a:pt x="7761052" y="1680565"/>
                </a:lnTo>
                <a:lnTo>
                  <a:pt x="7761052" y="1696472"/>
                </a:lnTo>
                <a:lnTo>
                  <a:pt x="7758690" y="1711583"/>
                </a:lnTo>
                <a:lnTo>
                  <a:pt x="7755539" y="1725104"/>
                </a:lnTo>
                <a:lnTo>
                  <a:pt x="7750813" y="1737034"/>
                </a:lnTo>
                <a:lnTo>
                  <a:pt x="7744512" y="1749760"/>
                </a:lnTo>
                <a:lnTo>
                  <a:pt x="7736636" y="1760895"/>
                </a:lnTo>
                <a:lnTo>
                  <a:pt x="7727185" y="1772030"/>
                </a:lnTo>
                <a:lnTo>
                  <a:pt x="7716158" y="1782369"/>
                </a:lnTo>
                <a:lnTo>
                  <a:pt x="7704344" y="1792709"/>
                </a:lnTo>
                <a:lnTo>
                  <a:pt x="7689380" y="1802253"/>
                </a:lnTo>
                <a:lnTo>
                  <a:pt x="7672840" y="1813388"/>
                </a:lnTo>
                <a:lnTo>
                  <a:pt x="7654726" y="1823727"/>
                </a:lnTo>
                <a:lnTo>
                  <a:pt x="7635036" y="1834862"/>
                </a:lnTo>
                <a:lnTo>
                  <a:pt x="7578328" y="1864290"/>
                </a:lnTo>
                <a:lnTo>
                  <a:pt x="7535010" y="1887355"/>
                </a:lnTo>
                <a:lnTo>
                  <a:pt x="7502718" y="1904852"/>
                </a:lnTo>
                <a:lnTo>
                  <a:pt x="7479090" y="1919964"/>
                </a:lnTo>
                <a:lnTo>
                  <a:pt x="7470426" y="1925531"/>
                </a:lnTo>
                <a:lnTo>
                  <a:pt x="7463338" y="1931099"/>
                </a:lnTo>
                <a:lnTo>
                  <a:pt x="7457824" y="1935075"/>
                </a:lnTo>
                <a:lnTo>
                  <a:pt x="7453886" y="1939848"/>
                </a:lnTo>
                <a:lnTo>
                  <a:pt x="7448373" y="1948596"/>
                </a:lnTo>
                <a:lnTo>
                  <a:pt x="7443648" y="1958936"/>
                </a:lnTo>
                <a:lnTo>
                  <a:pt x="7442072" y="1966094"/>
                </a:lnTo>
                <a:lnTo>
                  <a:pt x="7443648" y="1974047"/>
                </a:lnTo>
                <a:lnTo>
                  <a:pt x="7446010" y="1982796"/>
                </a:lnTo>
                <a:lnTo>
                  <a:pt x="7449948" y="1993136"/>
                </a:lnTo>
                <a:lnTo>
                  <a:pt x="7455462" y="2002680"/>
                </a:lnTo>
                <a:lnTo>
                  <a:pt x="7462550" y="2013019"/>
                </a:lnTo>
                <a:lnTo>
                  <a:pt x="7470426" y="2023359"/>
                </a:lnTo>
                <a:lnTo>
                  <a:pt x="7479090" y="2032108"/>
                </a:lnTo>
                <a:lnTo>
                  <a:pt x="7499568" y="2053582"/>
                </a:lnTo>
                <a:lnTo>
                  <a:pt x="7522408" y="2076647"/>
                </a:lnTo>
                <a:lnTo>
                  <a:pt x="7545248" y="2098917"/>
                </a:lnTo>
                <a:lnTo>
                  <a:pt x="7562576" y="2118005"/>
                </a:lnTo>
                <a:lnTo>
                  <a:pt x="7571240" y="2125958"/>
                </a:lnTo>
                <a:lnTo>
                  <a:pt x="7581478" y="2133912"/>
                </a:lnTo>
                <a:lnTo>
                  <a:pt x="7591717" y="2140275"/>
                </a:lnTo>
                <a:lnTo>
                  <a:pt x="7602744" y="2145842"/>
                </a:lnTo>
                <a:lnTo>
                  <a:pt x="7613770" y="2150614"/>
                </a:lnTo>
                <a:lnTo>
                  <a:pt x="7624796" y="2153795"/>
                </a:lnTo>
                <a:lnTo>
                  <a:pt x="7635036" y="2156181"/>
                </a:lnTo>
                <a:lnTo>
                  <a:pt x="7645274" y="2157772"/>
                </a:lnTo>
                <a:lnTo>
                  <a:pt x="7653938" y="2157772"/>
                </a:lnTo>
                <a:lnTo>
                  <a:pt x="7664176" y="2158567"/>
                </a:lnTo>
                <a:lnTo>
                  <a:pt x="7672840" y="2161749"/>
                </a:lnTo>
                <a:lnTo>
                  <a:pt x="7683080" y="2164930"/>
                </a:lnTo>
                <a:lnTo>
                  <a:pt x="7691743" y="2168907"/>
                </a:lnTo>
                <a:lnTo>
                  <a:pt x="7699619" y="2174474"/>
                </a:lnTo>
                <a:lnTo>
                  <a:pt x="7707495" y="2178451"/>
                </a:lnTo>
                <a:lnTo>
                  <a:pt x="7713008" y="2185609"/>
                </a:lnTo>
                <a:lnTo>
                  <a:pt x="7719309" y="2191972"/>
                </a:lnTo>
                <a:lnTo>
                  <a:pt x="7727185" y="2199130"/>
                </a:lnTo>
                <a:lnTo>
                  <a:pt x="7732698" y="2202311"/>
                </a:lnTo>
                <a:lnTo>
                  <a:pt x="7739787" y="2204697"/>
                </a:lnTo>
                <a:lnTo>
                  <a:pt x="7744512" y="2205493"/>
                </a:lnTo>
                <a:lnTo>
                  <a:pt x="7750026" y="2204697"/>
                </a:lnTo>
                <a:lnTo>
                  <a:pt x="7753964" y="2202311"/>
                </a:lnTo>
                <a:lnTo>
                  <a:pt x="7757902" y="2198335"/>
                </a:lnTo>
                <a:lnTo>
                  <a:pt x="7761052" y="2191972"/>
                </a:lnTo>
                <a:lnTo>
                  <a:pt x="7763415" y="2185609"/>
                </a:lnTo>
                <a:lnTo>
                  <a:pt x="7764202" y="2177656"/>
                </a:lnTo>
                <a:lnTo>
                  <a:pt x="7764990" y="2167316"/>
                </a:lnTo>
                <a:lnTo>
                  <a:pt x="7764990" y="2156181"/>
                </a:lnTo>
                <a:lnTo>
                  <a:pt x="7764990" y="2144251"/>
                </a:lnTo>
                <a:lnTo>
                  <a:pt x="7763415" y="2131526"/>
                </a:lnTo>
                <a:lnTo>
                  <a:pt x="7761052" y="2117210"/>
                </a:lnTo>
                <a:lnTo>
                  <a:pt x="7757902" y="2096531"/>
                </a:lnTo>
                <a:lnTo>
                  <a:pt x="7756326" y="2078238"/>
                </a:lnTo>
                <a:lnTo>
                  <a:pt x="7756326" y="2063126"/>
                </a:lnTo>
                <a:lnTo>
                  <a:pt x="7758690" y="2048014"/>
                </a:lnTo>
                <a:lnTo>
                  <a:pt x="7761840" y="2034494"/>
                </a:lnTo>
                <a:lnTo>
                  <a:pt x="7767353" y="2020973"/>
                </a:lnTo>
                <a:lnTo>
                  <a:pt x="7775229" y="2007452"/>
                </a:lnTo>
                <a:lnTo>
                  <a:pt x="7785468" y="1993931"/>
                </a:lnTo>
                <a:lnTo>
                  <a:pt x="7797282" y="1978024"/>
                </a:lnTo>
                <a:lnTo>
                  <a:pt x="7809096" y="1966889"/>
                </a:lnTo>
                <a:lnTo>
                  <a:pt x="7813034" y="1962117"/>
                </a:lnTo>
                <a:lnTo>
                  <a:pt x="7817760" y="1958936"/>
                </a:lnTo>
                <a:lnTo>
                  <a:pt x="7822485" y="1956550"/>
                </a:lnTo>
                <a:lnTo>
                  <a:pt x="7826423" y="1955754"/>
                </a:lnTo>
                <a:lnTo>
                  <a:pt x="7831149" y="1955754"/>
                </a:lnTo>
                <a:lnTo>
                  <a:pt x="7836662" y="1955754"/>
                </a:lnTo>
                <a:lnTo>
                  <a:pt x="7842176" y="1956550"/>
                </a:lnTo>
                <a:lnTo>
                  <a:pt x="7847688" y="1958936"/>
                </a:lnTo>
                <a:lnTo>
                  <a:pt x="7861866" y="1964503"/>
                </a:lnTo>
                <a:lnTo>
                  <a:pt x="7879980" y="1974047"/>
                </a:lnTo>
                <a:lnTo>
                  <a:pt x="7892582" y="1980410"/>
                </a:lnTo>
                <a:lnTo>
                  <a:pt x="7905971" y="1985182"/>
                </a:lnTo>
                <a:lnTo>
                  <a:pt x="7918573" y="1988364"/>
                </a:lnTo>
                <a:lnTo>
                  <a:pt x="7933538" y="1989159"/>
                </a:lnTo>
                <a:lnTo>
                  <a:pt x="7947714" y="1990750"/>
                </a:lnTo>
                <a:lnTo>
                  <a:pt x="7963466" y="1989159"/>
                </a:lnTo>
                <a:lnTo>
                  <a:pt x="7980006" y="1988364"/>
                </a:lnTo>
                <a:lnTo>
                  <a:pt x="7996546" y="1985182"/>
                </a:lnTo>
                <a:lnTo>
                  <a:pt x="8013873" y="1979615"/>
                </a:lnTo>
                <a:lnTo>
                  <a:pt x="8032776" y="1974047"/>
                </a:lnTo>
                <a:lnTo>
                  <a:pt x="8051678" y="1966094"/>
                </a:lnTo>
                <a:lnTo>
                  <a:pt x="8071368" y="1956550"/>
                </a:lnTo>
                <a:lnTo>
                  <a:pt x="8091846" y="1947006"/>
                </a:lnTo>
                <a:lnTo>
                  <a:pt x="8113899" y="1935075"/>
                </a:lnTo>
                <a:lnTo>
                  <a:pt x="8135952" y="1921555"/>
                </a:lnTo>
                <a:lnTo>
                  <a:pt x="8159580" y="1907238"/>
                </a:lnTo>
                <a:lnTo>
                  <a:pt x="8176907" y="1896104"/>
                </a:lnTo>
                <a:lnTo>
                  <a:pt x="8199748" y="1879401"/>
                </a:lnTo>
                <a:lnTo>
                  <a:pt x="8226526" y="1857927"/>
                </a:lnTo>
                <a:lnTo>
                  <a:pt x="8256455" y="1833271"/>
                </a:lnTo>
                <a:lnTo>
                  <a:pt x="8324976" y="1774416"/>
                </a:lnTo>
                <a:lnTo>
                  <a:pt x="8399011" y="1709993"/>
                </a:lnTo>
                <a:lnTo>
                  <a:pt x="8471471" y="1644774"/>
                </a:lnTo>
                <a:lnTo>
                  <a:pt x="8536842" y="1584328"/>
                </a:lnTo>
                <a:lnTo>
                  <a:pt x="8564408" y="1557286"/>
                </a:lnTo>
                <a:lnTo>
                  <a:pt x="8588824" y="1533426"/>
                </a:lnTo>
                <a:lnTo>
                  <a:pt x="8607727" y="1512747"/>
                </a:lnTo>
                <a:lnTo>
                  <a:pt x="8621116" y="1496840"/>
                </a:lnTo>
                <a:lnTo>
                  <a:pt x="8640018" y="1476956"/>
                </a:lnTo>
                <a:lnTo>
                  <a:pt x="8670735" y="1449119"/>
                </a:lnTo>
                <a:lnTo>
                  <a:pt x="8706965" y="1414920"/>
                </a:lnTo>
                <a:lnTo>
                  <a:pt x="8747133" y="1379924"/>
                </a:lnTo>
                <a:lnTo>
                  <a:pt x="8773124" y="1358450"/>
                </a:lnTo>
                <a:lnTo>
                  <a:pt x="8795964" y="1340953"/>
                </a:lnTo>
                <a:lnTo>
                  <a:pt x="8817229" y="1325841"/>
                </a:lnTo>
                <a:lnTo>
                  <a:pt x="8837707" y="1314706"/>
                </a:lnTo>
                <a:lnTo>
                  <a:pt x="8847158" y="1309934"/>
                </a:lnTo>
                <a:lnTo>
                  <a:pt x="8857397" y="1306753"/>
                </a:lnTo>
                <a:lnTo>
                  <a:pt x="8866061" y="1303571"/>
                </a:lnTo>
                <a:lnTo>
                  <a:pt x="8876300" y="1301185"/>
                </a:lnTo>
                <a:lnTo>
                  <a:pt x="8895202" y="1298004"/>
                </a:lnTo>
                <a:lnTo>
                  <a:pt x="8915680" y="1295618"/>
                </a:lnTo>
                <a:lnTo>
                  <a:pt x="8929069" y="1295618"/>
                </a:lnTo>
                <a:lnTo>
                  <a:pt x="8941671" y="1293232"/>
                </a:lnTo>
                <a:lnTo>
                  <a:pt x="8955060" y="1290050"/>
                </a:lnTo>
                <a:lnTo>
                  <a:pt x="8967662" y="1285278"/>
                </a:lnTo>
                <a:lnTo>
                  <a:pt x="8980263" y="1279711"/>
                </a:lnTo>
                <a:lnTo>
                  <a:pt x="8992077" y="1273348"/>
                </a:lnTo>
                <a:lnTo>
                  <a:pt x="9003104" y="1265395"/>
                </a:lnTo>
                <a:lnTo>
                  <a:pt x="9014130" y="1255850"/>
                </a:lnTo>
                <a:lnTo>
                  <a:pt x="9024369" y="1247102"/>
                </a:lnTo>
                <a:lnTo>
                  <a:pt x="9033033" y="1235967"/>
                </a:lnTo>
                <a:lnTo>
                  <a:pt x="9042484" y="1224832"/>
                </a:lnTo>
                <a:lnTo>
                  <a:pt x="9051148" y="1212106"/>
                </a:lnTo>
                <a:lnTo>
                  <a:pt x="9057449" y="1198586"/>
                </a:lnTo>
                <a:lnTo>
                  <a:pt x="9064537" y="1185065"/>
                </a:lnTo>
                <a:lnTo>
                  <a:pt x="9070838" y="1169158"/>
                </a:lnTo>
                <a:lnTo>
                  <a:pt x="9075564" y="1153251"/>
                </a:lnTo>
                <a:lnTo>
                  <a:pt x="9078714" y="1146888"/>
                </a:lnTo>
                <a:lnTo>
                  <a:pt x="9084227" y="1138935"/>
                </a:lnTo>
                <a:lnTo>
                  <a:pt x="9091316" y="1130186"/>
                </a:lnTo>
                <a:lnTo>
                  <a:pt x="9099192" y="1122233"/>
                </a:lnTo>
                <a:lnTo>
                  <a:pt x="9109431" y="1115074"/>
                </a:lnTo>
                <a:lnTo>
                  <a:pt x="9120457" y="1107121"/>
                </a:lnTo>
                <a:lnTo>
                  <a:pt x="9131483" y="1099168"/>
                </a:lnTo>
                <a:lnTo>
                  <a:pt x="9144873" y="1092805"/>
                </a:lnTo>
                <a:lnTo>
                  <a:pt x="9156687" y="1087237"/>
                </a:lnTo>
                <a:lnTo>
                  <a:pt x="9170076" y="1081670"/>
                </a:lnTo>
                <a:lnTo>
                  <a:pt x="9185041" y="1076103"/>
                </a:lnTo>
                <a:lnTo>
                  <a:pt x="9198430" y="1072126"/>
                </a:lnTo>
                <a:lnTo>
                  <a:pt x="9211819" y="1068944"/>
                </a:lnTo>
                <a:lnTo>
                  <a:pt x="9225208" y="1066558"/>
                </a:lnTo>
                <a:lnTo>
                  <a:pt x="9237022" y="1065763"/>
                </a:lnTo>
                <a:lnTo>
                  <a:pt x="9249624" y="1065763"/>
                </a:lnTo>
                <a:lnTo>
                  <a:pt x="9258288" y="1065763"/>
                </a:lnTo>
                <a:lnTo>
                  <a:pt x="9266951" y="1064172"/>
                </a:lnTo>
                <a:lnTo>
                  <a:pt x="9277190" y="1062582"/>
                </a:lnTo>
                <a:lnTo>
                  <a:pt x="9285854" y="1058605"/>
                </a:lnTo>
                <a:lnTo>
                  <a:pt x="9295305" y="1055423"/>
                </a:lnTo>
                <a:lnTo>
                  <a:pt x="9303969" y="1050651"/>
                </a:lnTo>
                <a:lnTo>
                  <a:pt x="9311845" y="1045084"/>
                </a:lnTo>
                <a:lnTo>
                  <a:pt x="9318146" y="1039516"/>
                </a:lnTo>
                <a:lnTo>
                  <a:pt x="9326022" y="1033949"/>
                </a:lnTo>
                <a:lnTo>
                  <a:pt x="9336261" y="1027586"/>
                </a:lnTo>
                <a:lnTo>
                  <a:pt x="9349650" y="1020428"/>
                </a:lnTo>
                <a:lnTo>
                  <a:pt x="9363827" y="1012475"/>
                </a:lnTo>
                <a:lnTo>
                  <a:pt x="9379579" y="1006112"/>
                </a:lnTo>
                <a:lnTo>
                  <a:pt x="9396118" y="998159"/>
                </a:lnTo>
                <a:lnTo>
                  <a:pt x="9414233" y="991000"/>
                </a:lnTo>
                <a:lnTo>
                  <a:pt x="9431561" y="985433"/>
                </a:lnTo>
                <a:lnTo>
                  <a:pt x="9457552" y="977480"/>
                </a:lnTo>
                <a:lnTo>
                  <a:pt x="9478817" y="971912"/>
                </a:lnTo>
                <a:lnTo>
                  <a:pt x="9487481" y="971117"/>
                </a:lnTo>
                <a:lnTo>
                  <a:pt x="9495357" y="969526"/>
                </a:lnTo>
                <a:lnTo>
                  <a:pt x="9503233" y="968731"/>
                </a:lnTo>
                <a:lnTo>
                  <a:pt x="9509533" y="969526"/>
                </a:lnTo>
                <a:lnTo>
                  <a:pt x="9516622" y="971117"/>
                </a:lnTo>
                <a:lnTo>
                  <a:pt x="9522135" y="973503"/>
                </a:lnTo>
                <a:lnTo>
                  <a:pt x="9528436" y="976684"/>
                </a:lnTo>
                <a:lnTo>
                  <a:pt x="9533949" y="979866"/>
                </a:lnTo>
                <a:lnTo>
                  <a:pt x="9548914" y="990205"/>
                </a:lnTo>
                <a:lnTo>
                  <a:pt x="9564666" y="1003726"/>
                </a:lnTo>
                <a:lnTo>
                  <a:pt x="9578843" y="1017247"/>
                </a:lnTo>
                <a:lnTo>
                  <a:pt x="9592232" y="1027586"/>
                </a:lnTo>
                <a:lnTo>
                  <a:pt x="9597745" y="1030768"/>
                </a:lnTo>
                <a:lnTo>
                  <a:pt x="9603258" y="1033949"/>
                </a:lnTo>
                <a:lnTo>
                  <a:pt x="9607984" y="1036335"/>
                </a:lnTo>
                <a:lnTo>
                  <a:pt x="9613497" y="1037130"/>
                </a:lnTo>
                <a:lnTo>
                  <a:pt x="9619010" y="1038721"/>
                </a:lnTo>
                <a:lnTo>
                  <a:pt x="9623736" y="1037130"/>
                </a:lnTo>
                <a:lnTo>
                  <a:pt x="9629249" y="1037130"/>
                </a:lnTo>
                <a:lnTo>
                  <a:pt x="9634763" y="1035540"/>
                </a:lnTo>
                <a:lnTo>
                  <a:pt x="9646577" y="1030768"/>
                </a:lnTo>
                <a:lnTo>
                  <a:pt x="9661541" y="1022814"/>
                </a:lnTo>
                <a:lnTo>
                  <a:pt x="9672568" y="1017247"/>
                </a:lnTo>
                <a:lnTo>
                  <a:pt x="9683594" y="1011679"/>
                </a:lnTo>
                <a:lnTo>
                  <a:pt x="9694620" y="1008498"/>
                </a:lnTo>
                <a:lnTo>
                  <a:pt x="9704859" y="1006112"/>
                </a:lnTo>
                <a:lnTo>
                  <a:pt x="9713523" y="1004521"/>
                </a:lnTo>
                <a:lnTo>
                  <a:pt x="9722187" y="1004521"/>
                </a:lnTo>
                <a:lnTo>
                  <a:pt x="9731638" y="1006907"/>
                </a:lnTo>
                <a:lnTo>
                  <a:pt x="9739514" y="1009294"/>
                </a:lnTo>
                <a:lnTo>
                  <a:pt x="9745815" y="1012475"/>
                </a:lnTo>
                <a:lnTo>
                  <a:pt x="9752903" y="1017247"/>
                </a:lnTo>
                <a:lnTo>
                  <a:pt x="9758416" y="1022814"/>
                </a:lnTo>
                <a:lnTo>
                  <a:pt x="9762354" y="1029972"/>
                </a:lnTo>
                <a:lnTo>
                  <a:pt x="9765505" y="1037130"/>
                </a:lnTo>
                <a:lnTo>
                  <a:pt x="9769443" y="1046675"/>
                </a:lnTo>
                <a:lnTo>
                  <a:pt x="9770230" y="1057014"/>
                </a:lnTo>
                <a:lnTo>
                  <a:pt x="9771806" y="1068149"/>
                </a:lnTo>
                <a:lnTo>
                  <a:pt x="9771806" y="1077693"/>
                </a:lnTo>
                <a:lnTo>
                  <a:pt x="9772593" y="1087237"/>
                </a:lnTo>
                <a:lnTo>
                  <a:pt x="9774956" y="1095986"/>
                </a:lnTo>
                <a:lnTo>
                  <a:pt x="9777319" y="1104735"/>
                </a:lnTo>
                <a:lnTo>
                  <a:pt x="9778894" y="1111893"/>
                </a:lnTo>
                <a:lnTo>
                  <a:pt x="9781257" y="1118256"/>
                </a:lnTo>
                <a:lnTo>
                  <a:pt x="9785195" y="1123028"/>
                </a:lnTo>
                <a:lnTo>
                  <a:pt x="9788345" y="1125414"/>
                </a:lnTo>
                <a:lnTo>
                  <a:pt x="9790708" y="1126209"/>
                </a:lnTo>
                <a:lnTo>
                  <a:pt x="9794646" y="1127800"/>
                </a:lnTo>
                <a:lnTo>
                  <a:pt x="9799372" y="1127800"/>
                </a:lnTo>
                <a:lnTo>
                  <a:pt x="9804885" y="1127800"/>
                </a:lnTo>
                <a:lnTo>
                  <a:pt x="9818274" y="1125414"/>
                </a:lnTo>
                <a:lnTo>
                  <a:pt x="9834026" y="1122233"/>
                </a:lnTo>
                <a:lnTo>
                  <a:pt x="9851354" y="1116665"/>
                </a:lnTo>
                <a:lnTo>
                  <a:pt x="9870256" y="1111098"/>
                </a:lnTo>
                <a:lnTo>
                  <a:pt x="9891522" y="1103144"/>
                </a:lnTo>
                <a:lnTo>
                  <a:pt x="9912787" y="1093600"/>
                </a:lnTo>
                <a:lnTo>
                  <a:pt x="9934052" y="1084851"/>
                </a:lnTo>
                <a:lnTo>
                  <a:pt x="9955317" y="1076103"/>
                </a:lnTo>
                <a:lnTo>
                  <a:pt x="9975008" y="1065763"/>
                </a:lnTo>
                <a:lnTo>
                  <a:pt x="9995485" y="1055423"/>
                </a:lnTo>
                <a:lnTo>
                  <a:pt x="10012813" y="1045084"/>
                </a:lnTo>
                <a:lnTo>
                  <a:pt x="10028565" y="1035540"/>
                </a:lnTo>
                <a:lnTo>
                  <a:pt x="10041954" y="1025200"/>
                </a:lnTo>
                <a:lnTo>
                  <a:pt x="10052193" y="1016452"/>
                </a:lnTo>
                <a:lnTo>
                  <a:pt x="10063219" y="1006907"/>
                </a:lnTo>
                <a:lnTo>
                  <a:pt x="10074246" y="998954"/>
                </a:lnTo>
                <a:lnTo>
                  <a:pt x="10085272" y="991000"/>
                </a:lnTo>
                <a:lnTo>
                  <a:pt x="10097874" y="985433"/>
                </a:lnTo>
                <a:lnTo>
                  <a:pt x="10109688" y="979866"/>
                </a:lnTo>
                <a:lnTo>
                  <a:pt x="10122290" y="976684"/>
                </a:lnTo>
                <a:lnTo>
                  <a:pt x="10134104" y="974298"/>
                </a:lnTo>
                <a:lnTo>
                  <a:pt x="10146705" y="973503"/>
                </a:lnTo>
                <a:lnTo>
                  <a:pt x="10158519" y="973503"/>
                </a:lnTo>
                <a:lnTo>
                  <a:pt x="10170333" y="975889"/>
                </a:lnTo>
                <a:lnTo>
                  <a:pt x="10181360" y="977480"/>
                </a:lnTo>
                <a:lnTo>
                  <a:pt x="10192386" y="981456"/>
                </a:lnTo>
                <a:lnTo>
                  <a:pt x="10202625" y="987024"/>
                </a:lnTo>
                <a:lnTo>
                  <a:pt x="10211289" y="992591"/>
                </a:lnTo>
                <a:lnTo>
                  <a:pt x="10219165" y="1000545"/>
                </a:lnTo>
                <a:lnTo>
                  <a:pt x="10227041" y="1009294"/>
                </a:lnTo>
                <a:lnTo>
                  <a:pt x="10234917" y="1018042"/>
                </a:lnTo>
                <a:lnTo>
                  <a:pt x="10246731" y="1028382"/>
                </a:lnTo>
                <a:lnTo>
                  <a:pt x="10262483" y="1041107"/>
                </a:lnTo>
                <a:lnTo>
                  <a:pt x="10280598" y="1053037"/>
                </a:lnTo>
                <a:lnTo>
                  <a:pt x="10300288" y="1066558"/>
                </a:lnTo>
                <a:lnTo>
                  <a:pt x="10322341" y="1080079"/>
                </a:lnTo>
                <a:lnTo>
                  <a:pt x="10345969" y="1093600"/>
                </a:lnTo>
                <a:lnTo>
                  <a:pt x="10370385" y="1106326"/>
                </a:lnTo>
                <a:lnTo>
                  <a:pt x="10403464" y="1122233"/>
                </a:lnTo>
                <a:lnTo>
                  <a:pt x="10431818" y="1135753"/>
                </a:lnTo>
                <a:lnTo>
                  <a:pt x="10454659" y="1144502"/>
                </a:lnTo>
                <a:lnTo>
                  <a:pt x="10475136" y="1150070"/>
                </a:lnTo>
                <a:lnTo>
                  <a:pt x="10485375" y="1151660"/>
                </a:lnTo>
                <a:lnTo>
                  <a:pt x="10494039" y="1152456"/>
                </a:lnTo>
                <a:lnTo>
                  <a:pt x="10502702" y="1152456"/>
                </a:lnTo>
                <a:lnTo>
                  <a:pt x="10510578" y="1152456"/>
                </a:lnTo>
                <a:lnTo>
                  <a:pt x="10528693" y="1149274"/>
                </a:lnTo>
                <a:lnTo>
                  <a:pt x="10546021" y="1143707"/>
                </a:lnTo>
                <a:lnTo>
                  <a:pt x="10575162" y="1134163"/>
                </a:lnTo>
                <a:lnTo>
                  <a:pt x="10608241" y="1124619"/>
                </a:lnTo>
                <a:lnTo>
                  <a:pt x="10642896" y="1114279"/>
                </a:lnTo>
                <a:lnTo>
                  <a:pt x="10674400" y="1106326"/>
                </a:lnTo>
                <a:lnTo>
                  <a:pt x="10687789" y="1101554"/>
                </a:lnTo>
                <a:lnTo>
                  <a:pt x="10699603" y="1097577"/>
                </a:lnTo>
                <a:lnTo>
                  <a:pt x="10711418" y="1092805"/>
                </a:lnTo>
                <a:lnTo>
                  <a:pt x="10720869" y="1088033"/>
                </a:lnTo>
                <a:lnTo>
                  <a:pt x="10728745" y="1082465"/>
                </a:lnTo>
                <a:lnTo>
                  <a:pt x="10735833" y="1076898"/>
                </a:lnTo>
                <a:lnTo>
                  <a:pt x="10741346" y="1072126"/>
                </a:lnTo>
                <a:lnTo>
                  <a:pt x="10744497" y="1066558"/>
                </a:lnTo>
                <a:lnTo>
                  <a:pt x="10746860" y="1060991"/>
                </a:lnTo>
                <a:lnTo>
                  <a:pt x="10747647" y="1057014"/>
                </a:lnTo>
                <a:lnTo>
                  <a:pt x="10746860" y="1050651"/>
                </a:lnTo>
                <a:lnTo>
                  <a:pt x="10743709" y="1046675"/>
                </a:lnTo>
                <a:lnTo>
                  <a:pt x="10738984" y="1041902"/>
                </a:lnTo>
                <a:lnTo>
                  <a:pt x="10733470" y="1037130"/>
                </a:lnTo>
                <a:lnTo>
                  <a:pt x="10725594" y="1033949"/>
                </a:lnTo>
                <a:lnTo>
                  <a:pt x="10715356" y="1030768"/>
                </a:lnTo>
                <a:lnTo>
                  <a:pt x="10706692" y="1027586"/>
                </a:lnTo>
                <a:lnTo>
                  <a:pt x="10698028" y="1020428"/>
                </a:lnTo>
                <a:lnTo>
                  <a:pt x="10686214" y="1012475"/>
                </a:lnTo>
                <a:lnTo>
                  <a:pt x="10676763" y="1003726"/>
                </a:lnTo>
                <a:lnTo>
                  <a:pt x="10666524" y="992591"/>
                </a:lnTo>
                <a:lnTo>
                  <a:pt x="10655498" y="981456"/>
                </a:lnTo>
                <a:lnTo>
                  <a:pt x="10646834" y="967935"/>
                </a:lnTo>
                <a:lnTo>
                  <a:pt x="10637383" y="955210"/>
                </a:lnTo>
                <a:lnTo>
                  <a:pt x="10626356" y="939303"/>
                </a:lnTo>
                <a:lnTo>
                  <a:pt x="10615330" y="924987"/>
                </a:lnTo>
                <a:lnTo>
                  <a:pt x="10602728" y="912261"/>
                </a:lnTo>
                <a:lnTo>
                  <a:pt x="10589339" y="901922"/>
                </a:lnTo>
                <a:lnTo>
                  <a:pt x="10575162" y="893173"/>
                </a:lnTo>
                <a:lnTo>
                  <a:pt x="10559410" y="885220"/>
                </a:lnTo>
                <a:lnTo>
                  <a:pt x="10542083" y="879652"/>
                </a:lnTo>
                <a:lnTo>
                  <a:pt x="10521605" y="874085"/>
                </a:lnTo>
                <a:lnTo>
                  <a:pt x="10502702" y="869313"/>
                </a:lnTo>
                <a:lnTo>
                  <a:pt x="10486163" y="863745"/>
                </a:lnTo>
                <a:lnTo>
                  <a:pt x="10472773" y="858178"/>
                </a:lnTo>
                <a:lnTo>
                  <a:pt x="10461747" y="851815"/>
                </a:lnTo>
                <a:lnTo>
                  <a:pt x="10453083" y="843862"/>
                </a:lnTo>
                <a:lnTo>
                  <a:pt x="10445995" y="835908"/>
                </a:lnTo>
                <a:lnTo>
                  <a:pt x="10442844" y="831136"/>
                </a:lnTo>
                <a:lnTo>
                  <a:pt x="10441269" y="827159"/>
                </a:lnTo>
                <a:lnTo>
                  <a:pt x="10439694" y="822387"/>
                </a:lnTo>
                <a:lnTo>
                  <a:pt x="10438119" y="816820"/>
                </a:lnTo>
                <a:lnTo>
                  <a:pt x="10438119" y="808866"/>
                </a:lnTo>
                <a:lnTo>
                  <a:pt x="10440482" y="798527"/>
                </a:lnTo>
                <a:lnTo>
                  <a:pt x="10443632" y="788187"/>
                </a:lnTo>
                <a:lnTo>
                  <a:pt x="10448358" y="777052"/>
                </a:lnTo>
                <a:lnTo>
                  <a:pt x="10454659" y="765918"/>
                </a:lnTo>
                <a:lnTo>
                  <a:pt x="10462535" y="753192"/>
                </a:lnTo>
                <a:lnTo>
                  <a:pt x="10472773" y="739671"/>
                </a:lnTo>
                <a:lnTo>
                  <a:pt x="10483012" y="726150"/>
                </a:lnTo>
                <a:lnTo>
                  <a:pt x="10507428" y="697518"/>
                </a:lnTo>
                <a:lnTo>
                  <a:pt x="10536569" y="668090"/>
                </a:lnTo>
                <a:lnTo>
                  <a:pt x="10567286" y="637867"/>
                </a:lnTo>
                <a:lnTo>
                  <a:pt x="10601153" y="608439"/>
                </a:lnTo>
                <a:lnTo>
                  <a:pt x="10636595" y="579012"/>
                </a:lnTo>
                <a:lnTo>
                  <a:pt x="10672037" y="551970"/>
                </a:lnTo>
                <a:lnTo>
                  <a:pt x="10707479" y="527314"/>
                </a:lnTo>
                <a:lnTo>
                  <a:pt x="10743709" y="505840"/>
                </a:lnTo>
                <a:lnTo>
                  <a:pt x="10760249" y="495500"/>
                </a:lnTo>
                <a:lnTo>
                  <a:pt x="10776789" y="486751"/>
                </a:lnTo>
                <a:lnTo>
                  <a:pt x="10792541" y="479593"/>
                </a:lnTo>
                <a:lnTo>
                  <a:pt x="10806718" y="473231"/>
                </a:lnTo>
                <a:lnTo>
                  <a:pt x="10820894" y="467663"/>
                </a:lnTo>
                <a:lnTo>
                  <a:pt x="10834284" y="463686"/>
                </a:lnTo>
                <a:lnTo>
                  <a:pt x="10846885" y="462096"/>
                </a:lnTo>
                <a:lnTo>
                  <a:pt x="10857912" y="460505"/>
                </a:lnTo>
                <a:lnTo>
                  <a:pt x="10870514" y="460505"/>
                </a:lnTo>
                <a:lnTo>
                  <a:pt x="10882328" y="462096"/>
                </a:lnTo>
                <a:lnTo>
                  <a:pt x="10894929" y="463686"/>
                </a:lnTo>
                <a:lnTo>
                  <a:pt x="10906743" y="468459"/>
                </a:lnTo>
                <a:lnTo>
                  <a:pt x="10917770" y="471640"/>
                </a:lnTo>
                <a:lnTo>
                  <a:pt x="10929584" y="477207"/>
                </a:lnTo>
                <a:lnTo>
                  <a:pt x="10940610" y="482775"/>
                </a:lnTo>
                <a:lnTo>
                  <a:pt x="10951637" y="489137"/>
                </a:lnTo>
                <a:lnTo>
                  <a:pt x="10960300" y="496296"/>
                </a:lnTo>
                <a:lnTo>
                  <a:pt x="10968964" y="503454"/>
                </a:lnTo>
                <a:lnTo>
                  <a:pt x="10976840" y="511407"/>
                </a:lnTo>
                <a:lnTo>
                  <a:pt x="10984716" y="519361"/>
                </a:lnTo>
                <a:lnTo>
                  <a:pt x="10990229" y="527314"/>
                </a:lnTo>
                <a:lnTo>
                  <a:pt x="10994167" y="535267"/>
                </a:lnTo>
                <a:lnTo>
                  <a:pt x="10997318" y="543221"/>
                </a:lnTo>
                <a:lnTo>
                  <a:pt x="10998105" y="551970"/>
                </a:lnTo>
                <a:lnTo>
                  <a:pt x="10995743" y="559923"/>
                </a:lnTo>
                <a:lnTo>
                  <a:pt x="10992592" y="568672"/>
                </a:lnTo>
                <a:lnTo>
                  <a:pt x="10987079" y="581398"/>
                </a:lnTo>
                <a:lnTo>
                  <a:pt x="10978415" y="593328"/>
                </a:lnTo>
                <a:lnTo>
                  <a:pt x="10968176" y="606849"/>
                </a:lnTo>
                <a:lnTo>
                  <a:pt x="10957150" y="620370"/>
                </a:lnTo>
                <a:lnTo>
                  <a:pt x="10944548" y="635481"/>
                </a:lnTo>
                <a:lnTo>
                  <a:pt x="10931159" y="649002"/>
                </a:lnTo>
                <a:lnTo>
                  <a:pt x="10910681" y="670476"/>
                </a:lnTo>
                <a:lnTo>
                  <a:pt x="10893354" y="687974"/>
                </a:lnTo>
                <a:lnTo>
                  <a:pt x="10887841" y="695927"/>
                </a:lnTo>
                <a:lnTo>
                  <a:pt x="10882328" y="705471"/>
                </a:lnTo>
                <a:lnTo>
                  <a:pt x="10878390" y="712630"/>
                </a:lnTo>
                <a:lnTo>
                  <a:pt x="10874452" y="722174"/>
                </a:lnTo>
                <a:lnTo>
                  <a:pt x="10871301" y="732513"/>
                </a:lnTo>
                <a:lnTo>
                  <a:pt x="10868938" y="742057"/>
                </a:lnTo>
                <a:lnTo>
                  <a:pt x="10868151" y="754783"/>
                </a:lnTo>
                <a:lnTo>
                  <a:pt x="10866576" y="766713"/>
                </a:lnTo>
                <a:lnTo>
                  <a:pt x="10865788" y="797732"/>
                </a:lnTo>
                <a:lnTo>
                  <a:pt x="10865788" y="835908"/>
                </a:lnTo>
                <a:lnTo>
                  <a:pt x="10865788" y="865336"/>
                </a:lnTo>
                <a:lnTo>
                  <a:pt x="10865788" y="892378"/>
                </a:lnTo>
                <a:lnTo>
                  <a:pt x="10863425" y="917033"/>
                </a:lnTo>
                <a:lnTo>
                  <a:pt x="10860275" y="939303"/>
                </a:lnTo>
                <a:lnTo>
                  <a:pt x="10855549" y="960777"/>
                </a:lnTo>
                <a:lnTo>
                  <a:pt x="10851611" y="979070"/>
                </a:lnTo>
                <a:lnTo>
                  <a:pt x="10844523" y="994977"/>
                </a:lnTo>
                <a:lnTo>
                  <a:pt x="10838222" y="1008498"/>
                </a:lnTo>
                <a:lnTo>
                  <a:pt x="10827983" y="1023610"/>
                </a:lnTo>
                <a:lnTo>
                  <a:pt x="10820894" y="1036335"/>
                </a:lnTo>
                <a:lnTo>
                  <a:pt x="10819319" y="1041107"/>
                </a:lnTo>
                <a:lnTo>
                  <a:pt x="10817744" y="1044289"/>
                </a:lnTo>
                <a:lnTo>
                  <a:pt x="10817744" y="1047470"/>
                </a:lnTo>
                <a:lnTo>
                  <a:pt x="10817744" y="1050651"/>
                </a:lnTo>
                <a:lnTo>
                  <a:pt x="10819319" y="1053037"/>
                </a:lnTo>
                <a:lnTo>
                  <a:pt x="10822470" y="1054628"/>
                </a:lnTo>
                <a:lnTo>
                  <a:pt x="10825620" y="1055423"/>
                </a:lnTo>
                <a:lnTo>
                  <a:pt x="10830346" y="1057014"/>
                </a:lnTo>
                <a:lnTo>
                  <a:pt x="10841372" y="1057014"/>
                </a:lnTo>
                <a:lnTo>
                  <a:pt x="10857912" y="1057014"/>
                </a:lnTo>
                <a:lnTo>
                  <a:pt x="10866576" y="1055423"/>
                </a:lnTo>
                <a:lnTo>
                  <a:pt x="10876027" y="1054628"/>
                </a:lnTo>
                <a:lnTo>
                  <a:pt x="10883903" y="1052242"/>
                </a:lnTo>
                <a:lnTo>
                  <a:pt x="10891779" y="1049061"/>
                </a:lnTo>
                <a:lnTo>
                  <a:pt x="10898867" y="1044289"/>
                </a:lnTo>
                <a:lnTo>
                  <a:pt x="10905956" y="1038721"/>
                </a:lnTo>
                <a:lnTo>
                  <a:pt x="10913832" y="1031563"/>
                </a:lnTo>
                <a:lnTo>
                  <a:pt x="10921708" y="1022814"/>
                </a:lnTo>
                <a:lnTo>
                  <a:pt x="10928009" y="1012475"/>
                </a:lnTo>
                <a:lnTo>
                  <a:pt x="10935885" y="1001340"/>
                </a:lnTo>
                <a:lnTo>
                  <a:pt x="10943761" y="987024"/>
                </a:lnTo>
                <a:lnTo>
                  <a:pt x="10951637" y="971912"/>
                </a:lnTo>
                <a:lnTo>
                  <a:pt x="10968964" y="935326"/>
                </a:lnTo>
                <a:lnTo>
                  <a:pt x="10989442" y="888401"/>
                </a:lnTo>
                <a:lnTo>
                  <a:pt x="10992592" y="882038"/>
                </a:lnTo>
                <a:lnTo>
                  <a:pt x="10995743" y="874880"/>
                </a:lnTo>
                <a:lnTo>
                  <a:pt x="11000468" y="868517"/>
                </a:lnTo>
                <a:lnTo>
                  <a:pt x="11005981" y="861359"/>
                </a:lnTo>
                <a:lnTo>
                  <a:pt x="11018583" y="847043"/>
                </a:lnTo>
                <a:lnTo>
                  <a:pt x="11033548" y="833522"/>
                </a:lnTo>
                <a:lnTo>
                  <a:pt x="11051663" y="820001"/>
                </a:lnTo>
                <a:lnTo>
                  <a:pt x="11072140" y="806480"/>
                </a:lnTo>
                <a:lnTo>
                  <a:pt x="11094193" y="792960"/>
                </a:lnTo>
                <a:lnTo>
                  <a:pt x="11119397" y="779439"/>
                </a:lnTo>
                <a:lnTo>
                  <a:pt x="11143812" y="766713"/>
                </a:lnTo>
                <a:lnTo>
                  <a:pt x="11172166" y="752397"/>
                </a:lnTo>
                <a:lnTo>
                  <a:pt x="11202095" y="735695"/>
                </a:lnTo>
                <a:lnTo>
                  <a:pt x="11232812" y="718992"/>
                </a:lnTo>
                <a:lnTo>
                  <a:pt x="11265103" y="699109"/>
                </a:lnTo>
                <a:lnTo>
                  <a:pt x="11297395" y="681611"/>
                </a:lnTo>
                <a:lnTo>
                  <a:pt x="11328112" y="663318"/>
                </a:lnTo>
                <a:lnTo>
                  <a:pt x="11356465" y="646616"/>
                </a:lnTo>
                <a:lnTo>
                  <a:pt x="11383244" y="629914"/>
                </a:lnTo>
                <a:lnTo>
                  <a:pt x="11411598" y="614802"/>
                </a:lnTo>
                <a:lnTo>
                  <a:pt x="11439164" y="601281"/>
                </a:lnTo>
                <a:lnTo>
                  <a:pt x="11465942" y="589351"/>
                </a:lnTo>
                <a:lnTo>
                  <a:pt x="11490358" y="579012"/>
                </a:lnTo>
                <a:lnTo>
                  <a:pt x="11511623" y="571853"/>
                </a:lnTo>
                <a:lnTo>
                  <a:pt x="11530526" y="566286"/>
                </a:lnTo>
                <a:lnTo>
                  <a:pt x="11544703" y="565491"/>
                </a:lnTo>
                <a:lnTo>
                  <a:pt x="11558092" y="563900"/>
                </a:lnTo>
                <a:lnTo>
                  <a:pt x="11573057" y="560719"/>
                </a:lnTo>
                <a:lnTo>
                  <a:pt x="11587233" y="556742"/>
                </a:lnTo>
                <a:lnTo>
                  <a:pt x="11602985" y="549584"/>
                </a:lnTo>
                <a:lnTo>
                  <a:pt x="11618738" y="543221"/>
                </a:lnTo>
                <a:lnTo>
                  <a:pt x="11632914" y="533677"/>
                </a:lnTo>
                <a:lnTo>
                  <a:pt x="11647091" y="523337"/>
                </a:lnTo>
                <a:lnTo>
                  <a:pt x="11660481" y="513793"/>
                </a:lnTo>
                <a:lnTo>
                  <a:pt x="11673870" y="502658"/>
                </a:lnTo>
                <a:lnTo>
                  <a:pt x="11688834" y="490728"/>
                </a:lnTo>
                <a:lnTo>
                  <a:pt x="11702224" y="481184"/>
                </a:lnTo>
                <a:lnTo>
                  <a:pt x="11716401" y="470845"/>
                </a:lnTo>
                <a:lnTo>
                  <a:pt x="11729790" y="462891"/>
                </a:lnTo>
                <a:lnTo>
                  <a:pt x="11743179" y="454938"/>
                </a:lnTo>
                <a:lnTo>
                  <a:pt x="11757356" y="448575"/>
                </a:lnTo>
                <a:lnTo>
                  <a:pt x="11770745" y="442212"/>
                </a:lnTo>
                <a:lnTo>
                  <a:pt x="11784134" y="438235"/>
                </a:lnTo>
                <a:lnTo>
                  <a:pt x="11796736" y="433463"/>
                </a:lnTo>
                <a:lnTo>
                  <a:pt x="11810125" y="431077"/>
                </a:lnTo>
                <a:lnTo>
                  <a:pt x="11821939" y="428691"/>
                </a:lnTo>
                <a:lnTo>
                  <a:pt x="11834541" y="427896"/>
                </a:lnTo>
                <a:lnTo>
                  <a:pt x="11846355" y="427896"/>
                </a:lnTo>
                <a:lnTo>
                  <a:pt x="11857382" y="428691"/>
                </a:lnTo>
                <a:lnTo>
                  <a:pt x="11869196" y="431077"/>
                </a:lnTo>
                <a:lnTo>
                  <a:pt x="11882585" y="432668"/>
                </a:lnTo>
                <a:lnTo>
                  <a:pt x="11899912" y="433463"/>
                </a:lnTo>
                <a:lnTo>
                  <a:pt x="11921965" y="432668"/>
                </a:lnTo>
                <a:lnTo>
                  <a:pt x="11947169" y="431077"/>
                </a:lnTo>
                <a:lnTo>
                  <a:pt x="11974735" y="427896"/>
                </a:lnTo>
                <a:lnTo>
                  <a:pt x="12004664" y="424715"/>
                </a:lnTo>
                <a:lnTo>
                  <a:pt x="12036168" y="419942"/>
                </a:lnTo>
                <a:lnTo>
                  <a:pt x="12069247" y="414375"/>
                </a:lnTo>
                <a:lnTo>
                  <a:pt x="12102327" y="408808"/>
                </a:lnTo>
                <a:lnTo>
                  <a:pt x="12134618" y="401650"/>
                </a:lnTo>
                <a:lnTo>
                  <a:pt x="12168485" y="395287"/>
                </a:lnTo>
                <a:lnTo>
                  <a:pt x="12199202" y="388129"/>
                </a:lnTo>
                <a:lnTo>
                  <a:pt x="12229918" y="380971"/>
                </a:lnTo>
                <a:lnTo>
                  <a:pt x="12257485" y="373017"/>
                </a:lnTo>
                <a:lnTo>
                  <a:pt x="12281900" y="365064"/>
                </a:lnTo>
                <a:lnTo>
                  <a:pt x="12303953" y="357110"/>
                </a:lnTo>
                <a:lnTo>
                  <a:pt x="12328369" y="347566"/>
                </a:lnTo>
                <a:lnTo>
                  <a:pt x="12351997" y="341203"/>
                </a:lnTo>
                <a:lnTo>
                  <a:pt x="12371687" y="336431"/>
                </a:lnTo>
                <a:lnTo>
                  <a:pt x="12391377" y="334045"/>
                </a:lnTo>
                <a:lnTo>
                  <a:pt x="12398466" y="334045"/>
                </a:lnTo>
                <a:lnTo>
                  <a:pt x="12406342" y="334045"/>
                </a:lnTo>
                <a:lnTo>
                  <a:pt x="12413430" y="335636"/>
                </a:lnTo>
                <a:lnTo>
                  <a:pt x="12419731" y="336431"/>
                </a:lnTo>
                <a:lnTo>
                  <a:pt x="12425244" y="338817"/>
                </a:lnTo>
                <a:lnTo>
                  <a:pt x="12429970" y="341203"/>
                </a:lnTo>
                <a:lnTo>
                  <a:pt x="12434696" y="344385"/>
                </a:lnTo>
                <a:lnTo>
                  <a:pt x="12437846" y="347566"/>
                </a:lnTo>
                <a:lnTo>
                  <a:pt x="12440996" y="352338"/>
                </a:lnTo>
                <a:lnTo>
                  <a:pt x="12443359" y="355520"/>
                </a:lnTo>
                <a:lnTo>
                  <a:pt x="12444147" y="361087"/>
                </a:lnTo>
                <a:lnTo>
                  <a:pt x="12445722" y="367450"/>
                </a:lnTo>
                <a:lnTo>
                  <a:pt x="12445722" y="373017"/>
                </a:lnTo>
                <a:lnTo>
                  <a:pt x="12444147" y="378585"/>
                </a:lnTo>
                <a:lnTo>
                  <a:pt x="12443359" y="384947"/>
                </a:lnTo>
                <a:lnTo>
                  <a:pt x="12440996" y="392105"/>
                </a:lnTo>
                <a:lnTo>
                  <a:pt x="12434696" y="408012"/>
                </a:lnTo>
                <a:lnTo>
                  <a:pt x="12424457" y="424715"/>
                </a:lnTo>
                <a:lnTo>
                  <a:pt x="12411067" y="442212"/>
                </a:lnTo>
                <a:lnTo>
                  <a:pt x="12395315" y="462891"/>
                </a:lnTo>
                <a:lnTo>
                  <a:pt x="12387439" y="470845"/>
                </a:lnTo>
                <a:lnTo>
                  <a:pt x="12378776" y="478798"/>
                </a:lnTo>
                <a:lnTo>
                  <a:pt x="12367749" y="486751"/>
                </a:lnTo>
                <a:lnTo>
                  <a:pt x="12356723" y="494705"/>
                </a:lnTo>
                <a:lnTo>
                  <a:pt x="12329944" y="511407"/>
                </a:lnTo>
                <a:lnTo>
                  <a:pt x="12300015" y="528109"/>
                </a:lnTo>
                <a:lnTo>
                  <a:pt x="12266148" y="544812"/>
                </a:lnTo>
                <a:lnTo>
                  <a:pt x="12231494" y="562309"/>
                </a:lnTo>
                <a:lnTo>
                  <a:pt x="12193689" y="576626"/>
                </a:lnTo>
                <a:lnTo>
                  <a:pt x="12155884" y="590942"/>
                </a:lnTo>
                <a:lnTo>
                  <a:pt x="12118079" y="604463"/>
                </a:lnTo>
                <a:lnTo>
                  <a:pt x="12081849" y="616393"/>
                </a:lnTo>
                <a:lnTo>
                  <a:pt x="12045619" y="625937"/>
                </a:lnTo>
                <a:lnTo>
                  <a:pt x="12012540" y="633890"/>
                </a:lnTo>
                <a:lnTo>
                  <a:pt x="11981036" y="638662"/>
                </a:lnTo>
                <a:lnTo>
                  <a:pt x="11954257" y="641844"/>
                </a:lnTo>
                <a:lnTo>
                  <a:pt x="11943231" y="641844"/>
                </a:lnTo>
                <a:lnTo>
                  <a:pt x="11932204" y="641844"/>
                </a:lnTo>
                <a:lnTo>
                  <a:pt x="11923540" y="639458"/>
                </a:lnTo>
                <a:lnTo>
                  <a:pt x="11915664" y="637867"/>
                </a:lnTo>
                <a:lnTo>
                  <a:pt x="11904638" y="633890"/>
                </a:lnTo>
                <a:lnTo>
                  <a:pt x="11893611" y="631504"/>
                </a:lnTo>
                <a:lnTo>
                  <a:pt x="11882585" y="630709"/>
                </a:lnTo>
                <a:lnTo>
                  <a:pt x="11869983" y="629914"/>
                </a:lnTo>
                <a:lnTo>
                  <a:pt x="11858957" y="629914"/>
                </a:lnTo>
                <a:lnTo>
                  <a:pt x="11847930" y="630709"/>
                </a:lnTo>
                <a:lnTo>
                  <a:pt x="11836904" y="633095"/>
                </a:lnTo>
                <a:lnTo>
                  <a:pt x="11825090" y="636276"/>
                </a:lnTo>
                <a:lnTo>
                  <a:pt x="11814063" y="639458"/>
                </a:lnTo>
                <a:lnTo>
                  <a:pt x="11803037" y="644230"/>
                </a:lnTo>
                <a:lnTo>
                  <a:pt x="11792798" y="649797"/>
                </a:lnTo>
                <a:lnTo>
                  <a:pt x="11783347" y="655365"/>
                </a:lnTo>
                <a:lnTo>
                  <a:pt x="11773896" y="662523"/>
                </a:lnTo>
                <a:lnTo>
                  <a:pt x="11765232" y="670476"/>
                </a:lnTo>
                <a:lnTo>
                  <a:pt x="11756568" y="678430"/>
                </a:lnTo>
                <a:lnTo>
                  <a:pt x="11748692" y="687179"/>
                </a:lnTo>
                <a:lnTo>
                  <a:pt x="11741604" y="697518"/>
                </a:lnTo>
                <a:lnTo>
                  <a:pt x="11736091" y="706267"/>
                </a:lnTo>
                <a:lnTo>
                  <a:pt x="11732940" y="715016"/>
                </a:lnTo>
                <a:lnTo>
                  <a:pt x="11732940" y="722174"/>
                </a:lnTo>
                <a:lnTo>
                  <a:pt x="11732940" y="725355"/>
                </a:lnTo>
                <a:lnTo>
                  <a:pt x="11734515" y="728536"/>
                </a:lnTo>
                <a:lnTo>
                  <a:pt x="11735303" y="732513"/>
                </a:lnTo>
                <a:lnTo>
                  <a:pt x="11737666" y="734104"/>
                </a:lnTo>
                <a:lnTo>
                  <a:pt x="11743967" y="738876"/>
                </a:lnTo>
                <a:lnTo>
                  <a:pt x="11753418" y="743648"/>
                </a:lnTo>
                <a:lnTo>
                  <a:pt x="11765232" y="746829"/>
                </a:lnTo>
                <a:lnTo>
                  <a:pt x="11779409" y="750011"/>
                </a:lnTo>
                <a:lnTo>
                  <a:pt x="11797524" y="751601"/>
                </a:lnTo>
                <a:lnTo>
                  <a:pt x="11818001" y="753192"/>
                </a:lnTo>
                <a:lnTo>
                  <a:pt x="11867621" y="753192"/>
                </a:lnTo>
                <a:lnTo>
                  <a:pt x="11929841" y="752397"/>
                </a:lnTo>
                <a:lnTo>
                  <a:pt x="11982611" y="751601"/>
                </a:lnTo>
                <a:lnTo>
                  <a:pt x="12025929" y="747625"/>
                </a:lnTo>
                <a:lnTo>
                  <a:pt x="12061371" y="744444"/>
                </a:lnTo>
                <a:lnTo>
                  <a:pt x="12092875" y="738876"/>
                </a:lnTo>
                <a:lnTo>
                  <a:pt x="12107052" y="735695"/>
                </a:lnTo>
                <a:lnTo>
                  <a:pt x="12120441" y="732513"/>
                </a:lnTo>
                <a:lnTo>
                  <a:pt x="12133043" y="728536"/>
                </a:lnTo>
                <a:lnTo>
                  <a:pt x="12144857" y="722969"/>
                </a:lnTo>
                <a:lnTo>
                  <a:pt x="12169273" y="712630"/>
                </a:lnTo>
                <a:lnTo>
                  <a:pt x="12195264" y="698313"/>
                </a:lnTo>
                <a:lnTo>
                  <a:pt x="12212591" y="689565"/>
                </a:lnTo>
                <a:lnTo>
                  <a:pt x="12233069" y="679225"/>
                </a:lnTo>
                <a:lnTo>
                  <a:pt x="12252759" y="668886"/>
                </a:lnTo>
                <a:lnTo>
                  <a:pt x="12273237" y="660932"/>
                </a:lnTo>
                <a:lnTo>
                  <a:pt x="12292927" y="652183"/>
                </a:lnTo>
                <a:lnTo>
                  <a:pt x="12311829" y="645025"/>
                </a:lnTo>
                <a:lnTo>
                  <a:pt x="12329944" y="641049"/>
                </a:lnTo>
                <a:lnTo>
                  <a:pt x="12344121" y="636276"/>
                </a:lnTo>
                <a:lnTo>
                  <a:pt x="12357510" y="633095"/>
                </a:lnTo>
                <a:lnTo>
                  <a:pt x="12373262" y="627528"/>
                </a:lnTo>
                <a:lnTo>
                  <a:pt x="12387439" y="620370"/>
                </a:lnTo>
                <a:lnTo>
                  <a:pt x="12403191" y="612416"/>
                </a:lnTo>
                <a:lnTo>
                  <a:pt x="12417368" y="603667"/>
                </a:lnTo>
                <a:lnTo>
                  <a:pt x="12430758" y="593328"/>
                </a:lnTo>
                <a:lnTo>
                  <a:pt x="12443359" y="584579"/>
                </a:lnTo>
                <a:lnTo>
                  <a:pt x="12453598" y="574240"/>
                </a:lnTo>
                <a:lnTo>
                  <a:pt x="12470925" y="555151"/>
                </a:lnTo>
                <a:lnTo>
                  <a:pt x="12486677" y="540835"/>
                </a:lnTo>
                <a:lnTo>
                  <a:pt x="12493766" y="536063"/>
                </a:lnTo>
                <a:lnTo>
                  <a:pt x="12500067" y="531291"/>
                </a:lnTo>
                <a:lnTo>
                  <a:pt x="12507155" y="529700"/>
                </a:lnTo>
                <a:lnTo>
                  <a:pt x="12513456" y="527314"/>
                </a:lnTo>
                <a:lnTo>
                  <a:pt x="12519757" y="527314"/>
                </a:lnTo>
                <a:lnTo>
                  <a:pt x="12526845" y="528109"/>
                </a:lnTo>
                <a:lnTo>
                  <a:pt x="12533146" y="530496"/>
                </a:lnTo>
                <a:lnTo>
                  <a:pt x="12540235" y="532881"/>
                </a:lnTo>
                <a:lnTo>
                  <a:pt x="12554411" y="543221"/>
                </a:lnTo>
                <a:lnTo>
                  <a:pt x="12572526" y="556742"/>
                </a:lnTo>
                <a:lnTo>
                  <a:pt x="12582765" y="565491"/>
                </a:lnTo>
                <a:lnTo>
                  <a:pt x="12593792" y="571853"/>
                </a:lnTo>
                <a:lnTo>
                  <a:pt x="12599305" y="574240"/>
                </a:lnTo>
                <a:lnTo>
                  <a:pt x="12603243" y="576626"/>
                </a:lnTo>
                <a:lnTo>
                  <a:pt x="12609544" y="577421"/>
                </a:lnTo>
                <a:lnTo>
                  <a:pt x="12615845" y="579012"/>
                </a:lnTo>
                <a:lnTo>
                  <a:pt x="12628446" y="579012"/>
                </a:lnTo>
                <a:lnTo>
                  <a:pt x="12642623" y="576626"/>
                </a:lnTo>
                <a:lnTo>
                  <a:pt x="12660738" y="571853"/>
                </a:lnTo>
                <a:lnTo>
                  <a:pt x="12681216" y="565491"/>
                </a:lnTo>
                <a:lnTo>
                  <a:pt x="12720596" y="554356"/>
                </a:lnTo>
                <a:lnTo>
                  <a:pt x="12763127" y="544016"/>
                </a:lnTo>
                <a:lnTo>
                  <a:pt x="12807232" y="535267"/>
                </a:lnTo>
                <a:lnTo>
                  <a:pt x="12854489" y="527314"/>
                </a:lnTo>
                <a:lnTo>
                  <a:pt x="12905683" y="520156"/>
                </a:lnTo>
                <a:lnTo>
                  <a:pt x="12960815" y="514589"/>
                </a:lnTo>
                <a:lnTo>
                  <a:pt x="13019886" y="509817"/>
                </a:lnTo>
                <a:lnTo>
                  <a:pt x="13084469" y="506635"/>
                </a:lnTo>
                <a:lnTo>
                  <a:pt x="13134875" y="503454"/>
                </a:lnTo>
                <a:lnTo>
                  <a:pt x="13173467" y="501068"/>
                </a:lnTo>
                <a:lnTo>
                  <a:pt x="13189219" y="498682"/>
                </a:lnTo>
                <a:lnTo>
                  <a:pt x="13202611" y="496296"/>
                </a:lnTo>
                <a:lnTo>
                  <a:pt x="13214423" y="493114"/>
                </a:lnTo>
                <a:lnTo>
                  <a:pt x="13226239" y="489933"/>
                </a:lnTo>
                <a:lnTo>
                  <a:pt x="13234901" y="486751"/>
                </a:lnTo>
                <a:lnTo>
                  <a:pt x="13243565" y="481184"/>
                </a:lnTo>
                <a:lnTo>
                  <a:pt x="13251441" y="475617"/>
                </a:lnTo>
                <a:lnTo>
                  <a:pt x="13259317" y="468459"/>
                </a:lnTo>
                <a:lnTo>
                  <a:pt x="13275069" y="451756"/>
                </a:lnTo>
                <a:lnTo>
                  <a:pt x="13293971" y="428691"/>
                </a:lnTo>
                <a:lnTo>
                  <a:pt x="13318387" y="397673"/>
                </a:lnTo>
                <a:lnTo>
                  <a:pt x="13345955" y="363473"/>
                </a:lnTo>
                <a:lnTo>
                  <a:pt x="13372731" y="332455"/>
                </a:lnTo>
                <a:lnTo>
                  <a:pt x="13394785" y="306208"/>
                </a:lnTo>
                <a:lnTo>
                  <a:pt x="13410537" y="289506"/>
                </a:lnTo>
                <a:lnTo>
                  <a:pt x="13421563" y="275985"/>
                </a:lnTo>
                <a:lnTo>
                  <a:pt x="13426289" y="270418"/>
                </a:lnTo>
                <a:lnTo>
                  <a:pt x="13429439" y="265646"/>
                </a:lnTo>
                <a:lnTo>
                  <a:pt x="13431803" y="260873"/>
                </a:lnTo>
                <a:lnTo>
                  <a:pt x="13431803" y="256897"/>
                </a:lnTo>
                <a:lnTo>
                  <a:pt x="13431803" y="252125"/>
                </a:lnTo>
                <a:lnTo>
                  <a:pt x="13431015" y="248943"/>
                </a:lnTo>
                <a:lnTo>
                  <a:pt x="13428651" y="245762"/>
                </a:lnTo>
                <a:lnTo>
                  <a:pt x="13426289" y="240990"/>
                </a:lnTo>
                <a:lnTo>
                  <a:pt x="13417627" y="232241"/>
                </a:lnTo>
                <a:lnTo>
                  <a:pt x="13404235" y="221902"/>
                </a:lnTo>
                <a:lnTo>
                  <a:pt x="13396359" y="213948"/>
                </a:lnTo>
                <a:lnTo>
                  <a:pt x="13389271" y="205199"/>
                </a:lnTo>
                <a:lnTo>
                  <a:pt x="13383759" y="195655"/>
                </a:lnTo>
                <a:lnTo>
                  <a:pt x="13380607" y="186906"/>
                </a:lnTo>
                <a:lnTo>
                  <a:pt x="13379821" y="178157"/>
                </a:lnTo>
                <a:lnTo>
                  <a:pt x="13378245" y="168613"/>
                </a:lnTo>
                <a:lnTo>
                  <a:pt x="13379821" y="159865"/>
                </a:lnTo>
                <a:lnTo>
                  <a:pt x="13382971" y="151116"/>
                </a:lnTo>
                <a:lnTo>
                  <a:pt x="13387697" y="141572"/>
                </a:lnTo>
                <a:lnTo>
                  <a:pt x="13393211" y="133618"/>
                </a:lnTo>
                <a:lnTo>
                  <a:pt x="13399511" y="125665"/>
                </a:lnTo>
                <a:lnTo>
                  <a:pt x="13407387" y="117711"/>
                </a:lnTo>
                <a:lnTo>
                  <a:pt x="13417627" y="111348"/>
                </a:lnTo>
                <a:lnTo>
                  <a:pt x="13427077" y="105781"/>
                </a:lnTo>
                <a:lnTo>
                  <a:pt x="13439679" y="100214"/>
                </a:lnTo>
                <a:lnTo>
                  <a:pt x="13453067" y="95442"/>
                </a:lnTo>
                <a:lnTo>
                  <a:pt x="13464095" y="92260"/>
                </a:lnTo>
                <a:lnTo>
                  <a:pt x="13474333" y="89079"/>
                </a:lnTo>
                <a:lnTo>
                  <a:pt x="13482209" y="85102"/>
                </a:lnTo>
                <a:lnTo>
                  <a:pt x="13488511" y="81921"/>
                </a:lnTo>
                <a:lnTo>
                  <a:pt x="13493235" y="77149"/>
                </a:lnTo>
                <a:lnTo>
                  <a:pt x="13496387" y="73967"/>
                </a:lnTo>
                <a:lnTo>
                  <a:pt x="13498749" y="69991"/>
                </a:lnTo>
                <a:lnTo>
                  <a:pt x="13498749" y="66014"/>
                </a:lnTo>
                <a:lnTo>
                  <a:pt x="13497961" y="62832"/>
                </a:lnTo>
                <a:lnTo>
                  <a:pt x="13494023" y="58060"/>
                </a:lnTo>
                <a:lnTo>
                  <a:pt x="13490085" y="54879"/>
                </a:lnTo>
                <a:lnTo>
                  <a:pt x="13482997" y="51698"/>
                </a:lnTo>
                <a:lnTo>
                  <a:pt x="13475121" y="48516"/>
                </a:lnTo>
                <a:lnTo>
                  <a:pt x="13466457" y="44540"/>
                </a:lnTo>
                <a:lnTo>
                  <a:pt x="13455431" y="41358"/>
                </a:lnTo>
                <a:lnTo>
                  <a:pt x="13442829" y="38972"/>
                </a:lnTo>
                <a:lnTo>
                  <a:pt x="13429439" y="35791"/>
                </a:lnTo>
                <a:lnTo>
                  <a:pt x="13416051" y="32609"/>
                </a:lnTo>
                <a:lnTo>
                  <a:pt x="13404235" y="27837"/>
                </a:lnTo>
                <a:lnTo>
                  <a:pt x="13393211" y="23065"/>
                </a:lnTo>
                <a:lnTo>
                  <a:pt x="13382971" y="19088"/>
                </a:lnTo>
                <a:lnTo>
                  <a:pt x="13374307" y="13521"/>
                </a:lnTo>
                <a:lnTo>
                  <a:pt x="13366431" y="636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9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Q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726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AB5-D7D5-47A5-89B2-A9DBA72FE90C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39B0-F1A5-49BF-80DF-00C7FF2ED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5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946585" y="3145624"/>
            <a:ext cx="8255850" cy="4133605"/>
          </a:xfrm>
          <a:custGeom>
            <a:avLst/>
            <a:gdLst>
              <a:gd name="T0" fmla="*/ 0 w 3635"/>
              <a:gd name="T1" fmla="*/ 867 h 1819"/>
              <a:gd name="T2" fmla="*/ 3635 w 3635"/>
              <a:gd name="T3" fmla="*/ 1819 h 1819"/>
              <a:gd name="T4" fmla="*/ 2795 w 3635"/>
              <a:gd name="T5" fmla="*/ 0 h 1819"/>
              <a:gd name="T6" fmla="*/ 0 w 3635"/>
              <a:gd name="T7" fmla="*/ 867 h 1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5" h="1819">
                <a:moveTo>
                  <a:pt x="0" y="867"/>
                </a:moveTo>
                <a:lnTo>
                  <a:pt x="3635" y="1819"/>
                </a:lnTo>
                <a:lnTo>
                  <a:pt x="2795" y="0"/>
                </a:lnTo>
                <a:lnTo>
                  <a:pt x="0" y="86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3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232B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643316" y="-1"/>
            <a:ext cx="15001368" cy="5316385"/>
          </a:xfrm>
          <a:custGeom>
            <a:avLst/>
            <a:gdLst>
              <a:gd name="connsiteX0" fmla="*/ 0 w 15001365"/>
              <a:gd name="connsiteY0" fmla="*/ 0 h 5346885"/>
              <a:gd name="connsiteX1" fmla="*/ 15001365 w 15001365"/>
              <a:gd name="connsiteY1" fmla="*/ 0 h 5346885"/>
              <a:gd name="connsiteX2" fmla="*/ 14953844 w 15001365"/>
              <a:gd name="connsiteY2" fmla="*/ 140445 h 5346885"/>
              <a:gd name="connsiteX3" fmla="*/ 7500683 w 15001365"/>
              <a:gd name="connsiteY3" fmla="*/ 5346885 h 5346885"/>
              <a:gd name="connsiteX4" fmla="*/ 47521 w 15001365"/>
              <a:gd name="connsiteY4" fmla="*/ 140445 h 534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1365" h="5346885">
                <a:moveTo>
                  <a:pt x="0" y="0"/>
                </a:moveTo>
                <a:lnTo>
                  <a:pt x="15001365" y="0"/>
                </a:lnTo>
                <a:lnTo>
                  <a:pt x="14953844" y="140445"/>
                </a:lnTo>
                <a:cubicBezTo>
                  <a:pt x="13841412" y="3178638"/>
                  <a:pt x="10924258" y="5346885"/>
                  <a:pt x="7500683" y="5346885"/>
                </a:cubicBezTo>
                <a:cubicBezTo>
                  <a:pt x="4077107" y="5346885"/>
                  <a:pt x="1159952" y="3178638"/>
                  <a:pt x="47521" y="140445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54914" y="-1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905065" y="-1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465256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54914" y="3465256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05065" y="3465256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6930511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54914" y="6930511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905065" y="6930511"/>
            <a:ext cx="3353314" cy="335807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2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89937" y="-1"/>
            <a:ext cx="8288594" cy="55158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438970" y="2592348"/>
            <a:ext cx="8288594" cy="5899355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0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8056064" y="0"/>
            <a:ext cx="10231936" cy="10288588"/>
          </a:xfrm>
          <a:custGeom>
            <a:avLst/>
            <a:gdLst>
              <a:gd name="connsiteX0" fmla="*/ 6787294 w 10231936"/>
              <a:gd name="connsiteY0" fmla="*/ 5416239 h 10288588"/>
              <a:gd name="connsiteX1" fmla="*/ 6816735 w 10231936"/>
              <a:gd name="connsiteY1" fmla="*/ 5418503 h 10288588"/>
              <a:gd name="connsiteX2" fmla="*/ 6846175 w 10231936"/>
              <a:gd name="connsiteY2" fmla="*/ 5423032 h 10288588"/>
              <a:gd name="connsiteX3" fmla="*/ 6875615 w 10231936"/>
              <a:gd name="connsiteY3" fmla="*/ 5429824 h 10288588"/>
              <a:gd name="connsiteX4" fmla="*/ 6905055 w 10231936"/>
              <a:gd name="connsiteY4" fmla="*/ 5438880 h 10288588"/>
              <a:gd name="connsiteX5" fmla="*/ 6932231 w 10231936"/>
              <a:gd name="connsiteY5" fmla="*/ 5454729 h 10288588"/>
              <a:gd name="connsiteX6" fmla="*/ 6957142 w 10231936"/>
              <a:gd name="connsiteY6" fmla="*/ 5468314 h 10288588"/>
              <a:gd name="connsiteX7" fmla="*/ 6982053 w 10231936"/>
              <a:gd name="connsiteY7" fmla="*/ 5486426 h 10288588"/>
              <a:gd name="connsiteX8" fmla="*/ 7006964 w 10231936"/>
              <a:gd name="connsiteY8" fmla="*/ 5509067 h 10288588"/>
              <a:gd name="connsiteX9" fmla="*/ 9948720 w 10231936"/>
              <a:gd name="connsiteY9" fmla="*/ 8452401 h 10288588"/>
              <a:gd name="connsiteX10" fmla="*/ 9971364 w 10231936"/>
              <a:gd name="connsiteY10" fmla="*/ 8475042 h 10288588"/>
              <a:gd name="connsiteX11" fmla="*/ 9989482 w 10231936"/>
              <a:gd name="connsiteY11" fmla="*/ 8499947 h 10288588"/>
              <a:gd name="connsiteX12" fmla="*/ 10005334 w 10231936"/>
              <a:gd name="connsiteY12" fmla="*/ 8529380 h 10288588"/>
              <a:gd name="connsiteX13" fmla="*/ 10016658 w 10231936"/>
              <a:gd name="connsiteY13" fmla="*/ 8556550 h 10288588"/>
              <a:gd name="connsiteX14" fmla="*/ 10027980 w 10231936"/>
              <a:gd name="connsiteY14" fmla="*/ 8583719 h 10288588"/>
              <a:gd name="connsiteX15" fmla="*/ 10034774 w 10231936"/>
              <a:gd name="connsiteY15" fmla="*/ 8613152 h 10288588"/>
              <a:gd name="connsiteX16" fmla="*/ 10039304 w 10231936"/>
              <a:gd name="connsiteY16" fmla="*/ 8642585 h 10288588"/>
              <a:gd name="connsiteX17" fmla="*/ 10039304 w 10231936"/>
              <a:gd name="connsiteY17" fmla="*/ 8672019 h 10288588"/>
              <a:gd name="connsiteX18" fmla="*/ 10039304 w 10231936"/>
              <a:gd name="connsiteY18" fmla="*/ 8701452 h 10288588"/>
              <a:gd name="connsiteX19" fmla="*/ 10034774 w 10231936"/>
              <a:gd name="connsiteY19" fmla="*/ 8733150 h 10288588"/>
              <a:gd name="connsiteX20" fmla="*/ 10027980 w 10231936"/>
              <a:gd name="connsiteY20" fmla="*/ 8760319 h 10288588"/>
              <a:gd name="connsiteX21" fmla="*/ 10016658 w 10231936"/>
              <a:gd name="connsiteY21" fmla="*/ 8789752 h 10288588"/>
              <a:gd name="connsiteX22" fmla="*/ 10005334 w 10231936"/>
              <a:gd name="connsiteY22" fmla="*/ 8819185 h 10288588"/>
              <a:gd name="connsiteX23" fmla="*/ 9989482 w 10231936"/>
              <a:gd name="connsiteY23" fmla="*/ 8844090 h 10288588"/>
              <a:gd name="connsiteX24" fmla="*/ 9971364 w 10231936"/>
              <a:gd name="connsiteY24" fmla="*/ 8868996 h 10288588"/>
              <a:gd name="connsiteX25" fmla="*/ 9948720 w 10231936"/>
              <a:gd name="connsiteY25" fmla="*/ 8891637 h 10288588"/>
              <a:gd name="connsiteX26" fmla="*/ 8553706 w 10231936"/>
              <a:gd name="connsiteY26" fmla="*/ 10288588 h 10288588"/>
              <a:gd name="connsiteX27" fmla="*/ 5020883 w 10231936"/>
              <a:gd name="connsiteY27" fmla="*/ 10288588 h 10288588"/>
              <a:gd name="connsiteX28" fmla="*/ 3625870 w 10231936"/>
              <a:gd name="connsiteY28" fmla="*/ 8891637 h 10288588"/>
              <a:gd name="connsiteX29" fmla="*/ 3603224 w 10231936"/>
              <a:gd name="connsiteY29" fmla="*/ 8868996 h 10288588"/>
              <a:gd name="connsiteX30" fmla="*/ 3585107 w 10231936"/>
              <a:gd name="connsiteY30" fmla="*/ 8844090 h 10288588"/>
              <a:gd name="connsiteX31" fmla="*/ 3569254 w 10231936"/>
              <a:gd name="connsiteY31" fmla="*/ 8819185 h 10288588"/>
              <a:gd name="connsiteX32" fmla="*/ 3555667 w 10231936"/>
              <a:gd name="connsiteY32" fmla="*/ 8789752 h 10288588"/>
              <a:gd name="connsiteX33" fmla="*/ 3546608 w 10231936"/>
              <a:gd name="connsiteY33" fmla="*/ 8760319 h 10288588"/>
              <a:gd name="connsiteX34" fmla="*/ 3539814 w 10231936"/>
              <a:gd name="connsiteY34" fmla="*/ 8733150 h 10288588"/>
              <a:gd name="connsiteX35" fmla="*/ 3535285 w 10231936"/>
              <a:gd name="connsiteY35" fmla="*/ 8701452 h 10288588"/>
              <a:gd name="connsiteX36" fmla="*/ 3535285 w 10231936"/>
              <a:gd name="connsiteY36" fmla="*/ 8672019 h 10288588"/>
              <a:gd name="connsiteX37" fmla="*/ 3535285 w 10231936"/>
              <a:gd name="connsiteY37" fmla="*/ 8642585 h 10288588"/>
              <a:gd name="connsiteX38" fmla="*/ 3539814 w 10231936"/>
              <a:gd name="connsiteY38" fmla="*/ 8613152 h 10288588"/>
              <a:gd name="connsiteX39" fmla="*/ 3546608 w 10231936"/>
              <a:gd name="connsiteY39" fmla="*/ 8583719 h 10288588"/>
              <a:gd name="connsiteX40" fmla="*/ 3555667 w 10231936"/>
              <a:gd name="connsiteY40" fmla="*/ 8556550 h 10288588"/>
              <a:gd name="connsiteX41" fmla="*/ 3569254 w 10231936"/>
              <a:gd name="connsiteY41" fmla="*/ 8529380 h 10288588"/>
              <a:gd name="connsiteX42" fmla="*/ 3585107 w 10231936"/>
              <a:gd name="connsiteY42" fmla="*/ 8499947 h 10288588"/>
              <a:gd name="connsiteX43" fmla="*/ 3603224 w 10231936"/>
              <a:gd name="connsiteY43" fmla="*/ 8475042 h 10288588"/>
              <a:gd name="connsiteX44" fmla="*/ 3625870 w 10231936"/>
              <a:gd name="connsiteY44" fmla="*/ 8452401 h 10288588"/>
              <a:gd name="connsiteX45" fmla="*/ 6567625 w 10231936"/>
              <a:gd name="connsiteY45" fmla="*/ 5509067 h 10288588"/>
              <a:gd name="connsiteX46" fmla="*/ 6592536 w 10231936"/>
              <a:gd name="connsiteY46" fmla="*/ 5486426 h 10288588"/>
              <a:gd name="connsiteX47" fmla="*/ 6617447 w 10231936"/>
              <a:gd name="connsiteY47" fmla="*/ 5468314 h 10288588"/>
              <a:gd name="connsiteX48" fmla="*/ 6642358 w 10231936"/>
              <a:gd name="connsiteY48" fmla="*/ 5454729 h 10288588"/>
              <a:gd name="connsiteX49" fmla="*/ 6669534 w 10231936"/>
              <a:gd name="connsiteY49" fmla="*/ 5438880 h 10288588"/>
              <a:gd name="connsiteX50" fmla="*/ 6698974 w 10231936"/>
              <a:gd name="connsiteY50" fmla="*/ 5429824 h 10288588"/>
              <a:gd name="connsiteX51" fmla="*/ 6728414 w 10231936"/>
              <a:gd name="connsiteY51" fmla="*/ 5423032 h 10288588"/>
              <a:gd name="connsiteX52" fmla="*/ 6757854 w 10231936"/>
              <a:gd name="connsiteY52" fmla="*/ 5418503 h 10288588"/>
              <a:gd name="connsiteX53" fmla="*/ 10231936 w 10231936"/>
              <a:gd name="connsiteY53" fmla="*/ 1903615 h 10288588"/>
              <a:gd name="connsiteX54" fmla="*/ 10231936 w 10231936"/>
              <a:gd name="connsiteY54" fmla="*/ 8396307 h 10288588"/>
              <a:gd name="connsiteX55" fmla="*/ 10213806 w 10231936"/>
              <a:gd name="connsiteY55" fmla="*/ 8391774 h 10288588"/>
              <a:gd name="connsiteX56" fmla="*/ 10195676 w 10231936"/>
              <a:gd name="connsiteY56" fmla="*/ 8384976 h 10288588"/>
              <a:gd name="connsiteX57" fmla="*/ 10177548 w 10231936"/>
              <a:gd name="connsiteY57" fmla="*/ 8375911 h 10288588"/>
              <a:gd name="connsiteX58" fmla="*/ 10159418 w 10231936"/>
              <a:gd name="connsiteY58" fmla="*/ 8366847 h 10288588"/>
              <a:gd name="connsiteX59" fmla="*/ 10141288 w 10231936"/>
              <a:gd name="connsiteY59" fmla="*/ 8357782 h 10288588"/>
              <a:gd name="connsiteX60" fmla="*/ 10125424 w 10231936"/>
              <a:gd name="connsiteY60" fmla="*/ 8346451 h 10288588"/>
              <a:gd name="connsiteX61" fmla="*/ 10109560 w 10231936"/>
              <a:gd name="connsiteY61" fmla="*/ 8332853 h 10288588"/>
              <a:gd name="connsiteX62" fmla="*/ 10095964 w 10231936"/>
              <a:gd name="connsiteY62" fmla="*/ 8319256 h 10288588"/>
              <a:gd name="connsiteX63" fmla="*/ 7149892 w 10231936"/>
              <a:gd name="connsiteY63" fmla="*/ 5370917 h 10288588"/>
              <a:gd name="connsiteX64" fmla="*/ 7129496 w 10231936"/>
              <a:gd name="connsiteY64" fmla="*/ 5348255 h 10288588"/>
              <a:gd name="connsiteX65" fmla="*/ 7111367 w 10231936"/>
              <a:gd name="connsiteY65" fmla="*/ 5321060 h 10288588"/>
              <a:gd name="connsiteX66" fmla="*/ 7093237 w 10231936"/>
              <a:gd name="connsiteY66" fmla="*/ 5296132 h 10288588"/>
              <a:gd name="connsiteX67" fmla="*/ 7081906 w 10231936"/>
              <a:gd name="connsiteY67" fmla="*/ 5268937 h 10288588"/>
              <a:gd name="connsiteX68" fmla="*/ 7070575 w 10231936"/>
              <a:gd name="connsiteY68" fmla="*/ 5237210 h 10288588"/>
              <a:gd name="connsiteX69" fmla="*/ 7063776 w 10231936"/>
              <a:gd name="connsiteY69" fmla="*/ 5210016 h 10288588"/>
              <a:gd name="connsiteX70" fmla="*/ 7059244 w 10231936"/>
              <a:gd name="connsiteY70" fmla="*/ 5180555 h 10288588"/>
              <a:gd name="connsiteX71" fmla="*/ 7059244 w 10231936"/>
              <a:gd name="connsiteY71" fmla="*/ 5151094 h 10288588"/>
              <a:gd name="connsiteX72" fmla="*/ 7059244 w 10231936"/>
              <a:gd name="connsiteY72" fmla="*/ 5119367 h 10288588"/>
              <a:gd name="connsiteX73" fmla="*/ 7063776 w 10231936"/>
              <a:gd name="connsiteY73" fmla="*/ 5089907 h 10288588"/>
              <a:gd name="connsiteX74" fmla="*/ 7070575 w 10231936"/>
              <a:gd name="connsiteY74" fmla="*/ 5062712 h 10288588"/>
              <a:gd name="connsiteX75" fmla="*/ 7081906 w 10231936"/>
              <a:gd name="connsiteY75" fmla="*/ 5033251 h 10288588"/>
              <a:gd name="connsiteX76" fmla="*/ 7093237 w 10231936"/>
              <a:gd name="connsiteY76" fmla="*/ 5006057 h 10288588"/>
              <a:gd name="connsiteX77" fmla="*/ 7111367 w 10231936"/>
              <a:gd name="connsiteY77" fmla="*/ 4978862 h 10288588"/>
              <a:gd name="connsiteX78" fmla="*/ 7129496 w 10231936"/>
              <a:gd name="connsiteY78" fmla="*/ 4953934 h 10288588"/>
              <a:gd name="connsiteX79" fmla="*/ 7149892 w 10231936"/>
              <a:gd name="connsiteY79" fmla="*/ 4929006 h 10288588"/>
              <a:gd name="connsiteX80" fmla="*/ 10095964 w 10231936"/>
              <a:gd name="connsiteY80" fmla="*/ 1982933 h 10288588"/>
              <a:gd name="connsiteX81" fmla="*/ 10109560 w 10231936"/>
              <a:gd name="connsiteY81" fmla="*/ 1969336 h 10288588"/>
              <a:gd name="connsiteX82" fmla="*/ 10125424 w 10231936"/>
              <a:gd name="connsiteY82" fmla="*/ 1955738 h 10288588"/>
              <a:gd name="connsiteX83" fmla="*/ 10141288 w 10231936"/>
              <a:gd name="connsiteY83" fmla="*/ 1944407 h 10288588"/>
              <a:gd name="connsiteX84" fmla="*/ 10159418 w 10231936"/>
              <a:gd name="connsiteY84" fmla="*/ 1933076 h 10288588"/>
              <a:gd name="connsiteX85" fmla="*/ 10177548 w 10231936"/>
              <a:gd name="connsiteY85" fmla="*/ 1924011 h 10288588"/>
              <a:gd name="connsiteX86" fmla="*/ 10195676 w 10231936"/>
              <a:gd name="connsiteY86" fmla="*/ 1917213 h 10288588"/>
              <a:gd name="connsiteX87" fmla="*/ 10213806 w 10231936"/>
              <a:gd name="connsiteY87" fmla="*/ 1910414 h 10288588"/>
              <a:gd name="connsiteX88" fmla="*/ 3256543 w 10231936"/>
              <a:gd name="connsiteY88" fmla="*/ 1892281 h 10288588"/>
              <a:gd name="connsiteX89" fmla="*/ 3286024 w 10231936"/>
              <a:gd name="connsiteY89" fmla="*/ 1894547 h 10288588"/>
              <a:gd name="connsiteX90" fmla="*/ 3317773 w 10231936"/>
              <a:gd name="connsiteY90" fmla="*/ 1899080 h 10288588"/>
              <a:gd name="connsiteX91" fmla="*/ 3347254 w 10231936"/>
              <a:gd name="connsiteY91" fmla="*/ 1905879 h 10288588"/>
              <a:gd name="connsiteX92" fmla="*/ 3374468 w 10231936"/>
              <a:gd name="connsiteY92" fmla="*/ 1914944 h 10288588"/>
              <a:gd name="connsiteX93" fmla="*/ 3403949 w 10231936"/>
              <a:gd name="connsiteY93" fmla="*/ 1928541 h 10288588"/>
              <a:gd name="connsiteX94" fmla="*/ 3428895 w 10231936"/>
              <a:gd name="connsiteY94" fmla="*/ 1942138 h 10288588"/>
              <a:gd name="connsiteX95" fmla="*/ 3453841 w 10231936"/>
              <a:gd name="connsiteY95" fmla="*/ 1960268 h 10288588"/>
              <a:gd name="connsiteX96" fmla="*/ 3476518 w 10231936"/>
              <a:gd name="connsiteY96" fmla="*/ 1982930 h 10288588"/>
              <a:gd name="connsiteX97" fmla="*/ 6424642 w 10231936"/>
              <a:gd name="connsiteY97" fmla="*/ 4929003 h 10288588"/>
              <a:gd name="connsiteX98" fmla="*/ 6445052 w 10231936"/>
              <a:gd name="connsiteY98" fmla="*/ 4953931 h 10288588"/>
              <a:gd name="connsiteX99" fmla="*/ 6463195 w 10231936"/>
              <a:gd name="connsiteY99" fmla="*/ 4978859 h 10288588"/>
              <a:gd name="connsiteX100" fmla="*/ 6481337 w 10231936"/>
              <a:gd name="connsiteY100" fmla="*/ 5006054 h 10288588"/>
              <a:gd name="connsiteX101" fmla="*/ 6492676 w 10231936"/>
              <a:gd name="connsiteY101" fmla="*/ 5033248 h 10288588"/>
              <a:gd name="connsiteX102" fmla="*/ 6504015 w 10231936"/>
              <a:gd name="connsiteY102" fmla="*/ 5062709 h 10288588"/>
              <a:gd name="connsiteX103" fmla="*/ 6510818 w 10231936"/>
              <a:gd name="connsiteY103" fmla="*/ 5089904 h 10288588"/>
              <a:gd name="connsiteX104" fmla="*/ 6515354 w 10231936"/>
              <a:gd name="connsiteY104" fmla="*/ 5119364 h 10288588"/>
              <a:gd name="connsiteX105" fmla="*/ 6515354 w 10231936"/>
              <a:gd name="connsiteY105" fmla="*/ 5151091 h 10288588"/>
              <a:gd name="connsiteX106" fmla="*/ 6515354 w 10231936"/>
              <a:gd name="connsiteY106" fmla="*/ 5180552 h 10288588"/>
              <a:gd name="connsiteX107" fmla="*/ 6510818 w 10231936"/>
              <a:gd name="connsiteY107" fmla="*/ 5210013 h 10288588"/>
              <a:gd name="connsiteX108" fmla="*/ 6504015 w 10231936"/>
              <a:gd name="connsiteY108" fmla="*/ 5237207 h 10288588"/>
              <a:gd name="connsiteX109" fmla="*/ 6492676 w 10231936"/>
              <a:gd name="connsiteY109" fmla="*/ 5268934 h 10288588"/>
              <a:gd name="connsiteX110" fmla="*/ 6481337 w 10231936"/>
              <a:gd name="connsiteY110" fmla="*/ 5296129 h 10288588"/>
              <a:gd name="connsiteX111" fmla="*/ 6463195 w 10231936"/>
              <a:gd name="connsiteY111" fmla="*/ 5321057 h 10288588"/>
              <a:gd name="connsiteX112" fmla="*/ 6445052 w 10231936"/>
              <a:gd name="connsiteY112" fmla="*/ 5348252 h 10288588"/>
              <a:gd name="connsiteX113" fmla="*/ 6424642 w 10231936"/>
              <a:gd name="connsiteY113" fmla="*/ 5370914 h 10288588"/>
              <a:gd name="connsiteX114" fmla="*/ 3476518 w 10231936"/>
              <a:gd name="connsiteY114" fmla="*/ 8319253 h 10288588"/>
              <a:gd name="connsiteX115" fmla="*/ 3453841 w 10231936"/>
              <a:gd name="connsiteY115" fmla="*/ 8339649 h 10288588"/>
              <a:gd name="connsiteX116" fmla="*/ 3428895 w 10231936"/>
              <a:gd name="connsiteY116" fmla="*/ 8357779 h 10288588"/>
              <a:gd name="connsiteX117" fmla="*/ 3403949 w 10231936"/>
              <a:gd name="connsiteY117" fmla="*/ 8373642 h 10288588"/>
              <a:gd name="connsiteX118" fmla="*/ 3374468 w 10231936"/>
              <a:gd name="connsiteY118" fmla="*/ 8384973 h 10288588"/>
              <a:gd name="connsiteX119" fmla="*/ 3347254 w 10231936"/>
              <a:gd name="connsiteY119" fmla="*/ 8394038 h 10288588"/>
              <a:gd name="connsiteX120" fmla="*/ 3317773 w 10231936"/>
              <a:gd name="connsiteY120" fmla="*/ 8400836 h 10288588"/>
              <a:gd name="connsiteX121" fmla="*/ 3286024 w 10231936"/>
              <a:gd name="connsiteY121" fmla="*/ 8405369 h 10288588"/>
              <a:gd name="connsiteX122" fmla="*/ 3256543 w 10231936"/>
              <a:gd name="connsiteY122" fmla="*/ 8407635 h 10288588"/>
              <a:gd name="connsiteX123" fmla="*/ 3229330 w 10231936"/>
              <a:gd name="connsiteY123" fmla="*/ 8405369 h 10288588"/>
              <a:gd name="connsiteX124" fmla="*/ 3199848 w 10231936"/>
              <a:gd name="connsiteY124" fmla="*/ 8400836 h 10288588"/>
              <a:gd name="connsiteX125" fmla="*/ 3168100 w 10231936"/>
              <a:gd name="connsiteY125" fmla="*/ 8394038 h 10288588"/>
              <a:gd name="connsiteX126" fmla="*/ 3140886 w 10231936"/>
              <a:gd name="connsiteY126" fmla="*/ 8384973 h 10288588"/>
              <a:gd name="connsiteX127" fmla="*/ 3113672 w 10231936"/>
              <a:gd name="connsiteY127" fmla="*/ 8373642 h 10288588"/>
              <a:gd name="connsiteX128" fmla="*/ 3088727 w 10231936"/>
              <a:gd name="connsiteY128" fmla="*/ 8357779 h 10288588"/>
              <a:gd name="connsiteX129" fmla="*/ 3061513 w 10231936"/>
              <a:gd name="connsiteY129" fmla="*/ 8339649 h 10288588"/>
              <a:gd name="connsiteX130" fmla="*/ 3038836 w 10231936"/>
              <a:gd name="connsiteY130" fmla="*/ 8319253 h 10288588"/>
              <a:gd name="connsiteX131" fmla="*/ 90711 w 10231936"/>
              <a:gd name="connsiteY131" fmla="*/ 5370914 h 10288588"/>
              <a:gd name="connsiteX132" fmla="*/ 70301 w 10231936"/>
              <a:gd name="connsiteY132" fmla="*/ 5348252 h 10288588"/>
              <a:gd name="connsiteX133" fmla="*/ 52159 w 10231936"/>
              <a:gd name="connsiteY133" fmla="*/ 5321057 h 10288588"/>
              <a:gd name="connsiteX134" fmla="*/ 36284 w 10231936"/>
              <a:gd name="connsiteY134" fmla="*/ 5296129 h 10288588"/>
              <a:gd name="connsiteX135" fmla="*/ 22678 w 10231936"/>
              <a:gd name="connsiteY135" fmla="*/ 5268934 h 10288588"/>
              <a:gd name="connsiteX136" fmla="*/ 13606 w 10231936"/>
              <a:gd name="connsiteY136" fmla="*/ 5237207 h 10288588"/>
              <a:gd name="connsiteX137" fmla="*/ 6803 w 10231936"/>
              <a:gd name="connsiteY137" fmla="*/ 5210013 h 10288588"/>
              <a:gd name="connsiteX138" fmla="*/ 0 w 10231936"/>
              <a:gd name="connsiteY138" fmla="*/ 5180552 h 10288588"/>
              <a:gd name="connsiteX139" fmla="*/ 0 w 10231936"/>
              <a:gd name="connsiteY139" fmla="*/ 5151091 h 10288588"/>
              <a:gd name="connsiteX140" fmla="*/ 0 w 10231936"/>
              <a:gd name="connsiteY140" fmla="*/ 5119364 h 10288588"/>
              <a:gd name="connsiteX141" fmla="*/ 6803 w 10231936"/>
              <a:gd name="connsiteY141" fmla="*/ 5089904 h 10288588"/>
              <a:gd name="connsiteX142" fmla="*/ 13606 w 10231936"/>
              <a:gd name="connsiteY142" fmla="*/ 5062709 h 10288588"/>
              <a:gd name="connsiteX143" fmla="*/ 22678 w 10231936"/>
              <a:gd name="connsiteY143" fmla="*/ 5033248 h 10288588"/>
              <a:gd name="connsiteX144" fmla="*/ 36284 w 10231936"/>
              <a:gd name="connsiteY144" fmla="*/ 5006054 h 10288588"/>
              <a:gd name="connsiteX145" fmla="*/ 52159 w 10231936"/>
              <a:gd name="connsiteY145" fmla="*/ 4978859 h 10288588"/>
              <a:gd name="connsiteX146" fmla="*/ 70301 w 10231936"/>
              <a:gd name="connsiteY146" fmla="*/ 4953931 h 10288588"/>
              <a:gd name="connsiteX147" fmla="*/ 90711 w 10231936"/>
              <a:gd name="connsiteY147" fmla="*/ 4929003 h 10288588"/>
              <a:gd name="connsiteX148" fmla="*/ 3038836 w 10231936"/>
              <a:gd name="connsiteY148" fmla="*/ 1982930 h 10288588"/>
              <a:gd name="connsiteX149" fmla="*/ 3061513 w 10231936"/>
              <a:gd name="connsiteY149" fmla="*/ 1960268 h 10288588"/>
              <a:gd name="connsiteX150" fmla="*/ 3088727 w 10231936"/>
              <a:gd name="connsiteY150" fmla="*/ 1942138 h 10288588"/>
              <a:gd name="connsiteX151" fmla="*/ 3113672 w 10231936"/>
              <a:gd name="connsiteY151" fmla="*/ 1928541 h 10288588"/>
              <a:gd name="connsiteX152" fmla="*/ 3140886 w 10231936"/>
              <a:gd name="connsiteY152" fmla="*/ 1914944 h 10288588"/>
              <a:gd name="connsiteX153" fmla="*/ 3168100 w 10231936"/>
              <a:gd name="connsiteY153" fmla="*/ 1905879 h 10288588"/>
              <a:gd name="connsiteX154" fmla="*/ 3199848 w 10231936"/>
              <a:gd name="connsiteY154" fmla="*/ 1899080 h 10288588"/>
              <a:gd name="connsiteX155" fmla="*/ 3229330 w 10231936"/>
              <a:gd name="connsiteY155" fmla="*/ 1894547 h 10288588"/>
              <a:gd name="connsiteX156" fmla="*/ 5020883 w 10231936"/>
              <a:gd name="connsiteY156" fmla="*/ 0 h 10288588"/>
              <a:gd name="connsiteX157" fmla="*/ 8553706 w 10231936"/>
              <a:gd name="connsiteY157" fmla="*/ 0 h 10288588"/>
              <a:gd name="connsiteX158" fmla="*/ 9948720 w 10231936"/>
              <a:gd name="connsiteY158" fmla="*/ 1396952 h 10288588"/>
              <a:gd name="connsiteX159" fmla="*/ 9971364 w 10231936"/>
              <a:gd name="connsiteY159" fmla="*/ 1419592 h 10288588"/>
              <a:gd name="connsiteX160" fmla="*/ 9989482 w 10231936"/>
              <a:gd name="connsiteY160" fmla="*/ 1444498 h 10288588"/>
              <a:gd name="connsiteX161" fmla="*/ 10005334 w 10231936"/>
              <a:gd name="connsiteY161" fmla="*/ 1473931 h 10288588"/>
              <a:gd name="connsiteX162" fmla="*/ 10016658 w 10231936"/>
              <a:gd name="connsiteY162" fmla="*/ 1501100 h 10288588"/>
              <a:gd name="connsiteX163" fmla="*/ 10027980 w 10231936"/>
              <a:gd name="connsiteY163" fmla="*/ 1528269 h 10288588"/>
              <a:gd name="connsiteX164" fmla="*/ 10034774 w 10231936"/>
              <a:gd name="connsiteY164" fmla="*/ 1557703 h 10288588"/>
              <a:gd name="connsiteX165" fmla="*/ 10039304 w 10231936"/>
              <a:gd name="connsiteY165" fmla="*/ 1587136 h 10288588"/>
              <a:gd name="connsiteX166" fmla="*/ 10039304 w 10231936"/>
              <a:gd name="connsiteY166" fmla="*/ 1616569 h 10288588"/>
              <a:gd name="connsiteX167" fmla="*/ 10039304 w 10231936"/>
              <a:gd name="connsiteY167" fmla="*/ 1646003 h 10288588"/>
              <a:gd name="connsiteX168" fmla="*/ 10034774 w 10231936"/>
              <a:gd name="connsiteY168" fmla="*/ 1677700 h 10288588"/>
              <a:gd name="connsiteX169" fmla="*/ 10027980 w 10231936"/>
              <a:gd name="connsiteY169" fmla="*/ 1704869 h 10288588"/>
              <a:gd name="connsiteX170" fmla="*/ 10016658 w 10231936"/>
              <a:gd name="connsiteY170" fmla="*/ 1734303 h 10288588"/>
              <a:gd name="connsiteX171" fmla="*/ 10005334 w 10231936"/>
              <a:gd name="connsiteY171" fmla="*/ 1763736 h 10288588"/>
              <a:gd name="connsiteX172" fmla="*/ 9989482 w 10231936"/>
              <a:gd name="connsiteY172" fmla="*/ 1788641 h 10288588"/>
              <a:gd name="connsiteX173" fmla="*/ 9971364 w 10231936"/>
              <a:gd name="connsiteY173" fmla="*/ 1813546 h 10288588"/>
              <a:gd name="connsiteX174" fmla="*/ 9948720 w 10231936"/>
              <a:gd name="connsiteY174" fmla="*/ 1836187 h 10288588"/>
              <a:gd name="connsiteX175" fmla="*/ 7006964 w 10231936"/>
              <a:gd name="connsiteY175" fmla="*/ 4781785 h 10288588"/>
              <a:gd name="connsiteX176" fmla="*/ 6982053 w 10231936"/>
              <a:gd name="connsiteY176" fmla="*/ 4802162 h 10288588"/>
              <a:gd name="connsiteX177" fmla="*/ 6957142 w 10231936"/>
              <a:gd name="connsiteY177" fmla="*/ 4820275 h 10288588"/>
              <a:gd name="connsiteX178" fmla="*/ 6932231 w 10231936"/>
              <a:gd name="connsiteY178" fmla="*/ 4838388 h 10288588"/>
              <a:gd name="connsiteX179" fmla="*/ 6905055 w 10231936"/>
              <a:gd name="connsiteY179" fmla="*/ 4849708 h 10288588"/>
              <a:gd name="connsiteX180" fmla="*/ 6875615 w 10231936"/>
              <a:gd name="connsiteY180" fmla="*/ 4858765 h 10288588"/>
              <a:gd name="connsiteX181" fmla="*/ 6846175 w 10231936"/>
              <a:gd name="connsiteY181" fmla="*/ 4865557 h 10288588"/>
              <a:gd name="connsiteX182" fmla="*/ 6816735 w 10231936"/>
              <a:gd name="connsiteY182" fmla="*/ 4870085 h 10288588"/>
              <a:gd name="connsiteX183" fmla="*/ 6787294 w 10231936"/>
              <a:gd name="connsiteY183" fmla="*/ 4872349 h 10288588"/>
              <a:gd name="connsiteX184" fmla="*/ 6757854 w 10231936"/>
              <a:gd name="connsiteY184" fmla="*/ 4870085 h 10288588"/>
              <a:gd name="connsiteX185" fmla="*/ 6728414 w 10231936"/>
              <a:gd name="connsiteY185" fmla="*/ 4865557 h 10288588"/>
              <a:gd name="connsiteX186" fmla="*/ 6698974 w 10231936"/>
              <a:gd name="connsiteY186" fmla="*/ 4858765 h 10288588"/>
              <a:gd name="connsiteX187" fmla="*/ 6669534 w 10231936"/>
              <a:gd name="connsiteY187" fmla="*/ 4849708 h 10288588"/>
              <a:gd name="connsiteX188" fmla="*/ 6642358 w 10231936"/>
              <a:gd name="connsiteY188" fmla="*/ 4838388 h 10288588"/>
              <a:gd name="connsiteX189" fmla="*/ 6617447 w 10231936"/>
              <a:gd name="connsiteY189" fmla="*/ 4820275 h 10288588"/>
              <a:gd name="connsiteX190" fmla="*/ 6592536 w 10231936"/>
              <a:gd name="connsiteY190" fmla="*/ 4802162 h 10288588"/>
              <a:gd name="connsiteX191" fmla="*/ 6567625 w 10231936"/>
              <a:gd name="connsiteY191" fmla="*/ 4781785 h 10288588"/>
              <a:gd name="connsiteX192" fmla="*/ 3625870 w 10231936"/>
              <a:gd name="connsiteY192" fmla="*/ 1836187 h 10288588"/>
              <a:gd name="connsiteX193" fmla="*/ 3603224 w 10231936"/>
              <a:gd name="connsiteY193" fmla="*/ 1813546 h 10288588"/>
              <a:gd name="connsiteX194" fmla="*/ 3585107 w 10231936"/>
              <a:gd name="connsiteY194" fmla="*/ 1788641 h 10288588"/>
              <a:gd name="connsiteX195" fmla="*/ 3569254 w 10231936"/>
              <a:gd name="connsiteY195" fmla="*/ 1763736 h 10288588"/>
              <a:gd name="connsiteX196" fmla="*/ 3555667 w 10231936"/>
              <a:gd name="connsiteY196" fmla="*/ 1734303 h 10288588"/>
              <a:gd name="connsiteX197" fmla="*/ 3546608 w 10231936"/>
              <a:gd name="connsiteY197" fmla="*/ 1704869 h 10288588"/>
              <a:gd name="connsiteX198" fmla="*/ 3539814 w 10231936"/>
              <a:gd name="connsiteY198" fmla="*/ 1677700 h 10288588"/>
              <a:gd name="connsiteX199" fmla="*/ 3535285 w 10231936"/>
              <a:gd name="connsiteY199" fmla="*/ 1646003 h 10288588"/>
              <a:gd name="connsiteX200" fmla="*/ 3535285 w 10231936"/>
              <a:gd name="connsiteY200" fmla="*/ 1616569 h 10288588"/>
              <a:gd name="connsiteX201" fmla="*/ 3535285 w 10231936"/>
              <a:gd name="connsiteY201" fmla="*/ 1587136 h 10288588"/>
              <a:gd name="connsiteX202" fmla="*/ 3539814 w 10231936"/>
              <a:gd name="connsiteY202" fmla="*/ 1557703 h 10288588"/>
              <a:gd name="connsiteX203" fmla="*/ 3546608 w 10231936"/>
              <a:gd name="connsiteY203" fmla="*/ 1528269 h 10288588"/>
              <a:gd name="connsiteX204" fmla="*/ 3555667 w 10231936"/>
              <a:gd name="connsiteY204" fmla="*/ 1501100 h 10288588"/>
              <a:gd name="connsiteX205" fmla="*/ 3569254 w 10231936"/>
              <a:gd name="connsiteY205" fmla="*/ 1473931 h 10288588"/>
              <a:gd name="connsiteX206" fmla="*/ 3585107 w 10231936"/>
              <a:gd name="connsiteY206" fmla="*/ 1444498 h 10288588"/>
              <a:gd name="connsiteX207" fmla="*/ 3603224 w 10231936"/>
              <a:gd name="connsiteY207" fmla="*/ 1419592 h 10288588"/>
              <a:gd name="connsiteX208" fmla="*/ 3625870 w 10231936"/>
              <a:gd name="connsiteY208" fmla="*/ 1396952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0231936" h="10288588">
                <a:moveTo>
                  <a:pt x="6787294" y="5416239"/>
                </a:moveTo>
                <a:lnTo>
                  <a:pt x="6816735" y="5418503"/>
                </a:lnTo>
                <a:lnTo>
                  <a:pt x="6846175" y="5423032"/>
                </a:lnTo>
                <a:lnTo>
                  <a:pt x="6875615" y="5429824"/>
                </a:lnTo>
                <a:lnTo>
                  <a:pt x="6905055" y="5438880"/>
                </a:lnTo>
                <a:lnTo>
                  <a:pt x="6932231" y="5454729"/>
                </a:lnTo>
                <a:lnTo>
                  <a:pt x="6957142" y="5468314"/>
                </a:lnTo>
                <a:lnTo>
                  <a:pt x="6982053" y="5486426"/>
                </a:lnTo>
                <a:lnTo>
                  <a:pt x="7006964" y="5509067"/>
                </a:lnTo>
                <a:lnTo>
                  <a:pt x="9948720" y="8452401"/>
                </a:lnTo>
                <a:lnTo>
                  <a:pt x="9971364" y="8475042"/>
                </a:lnTo>
                <a:lnTo>
                  <a:pt x="9989482" y="8499947"/>
                </a:lnTo>
                <a:lnTo>
                  <a:pt x="10005334" y="8529380"/>
                </a:lnTo>
                <a:lnTo>
                  <a:pt x="10016658" y="8556550"/>
                </a:lnTo>
                <a:lnTo>
                  <a:pt x="10027980" y="8583719"/>
                </a:lnTo>
                <a:lnTo>
                  <a:pt x="10034774" y="8613152"/>
                </a:lnTo>
                <a:lnTo>
                  <a:pt x="10039304" y="8642585"/>
                </a:lnTo>
                <a:lnTo>
                  <a:pt x="10039304" y="8672019"/>
                </a:lnTo>
                <a:lnTo>
                  <a:pt x="10039304" y="8701452"/>
                </a:lnTo>
                <a:lnTo>
                  <a:pt x="10034774" y="8733150"/>
                </a:lnTo>
                <a:lnTo>
                  <a:pt x="10027980" y="8760319"/>
                </a:lnTo>
                <a:lnTo>
                  <a:pt x="10016658" y="8789752"/>
                </a:lnTo>
                <a:lnTo>
                  <a:pt x="10005334" y="8819185"/>
                </a:lnTo>
                <a:lnTo>
                  <a:pt x="9989482" y="8844090"/>
                </a:lnTo>
                <a:lnTo>
                  <a:pt x="9971364" y="8868996"/>
                </a:lnTo>
                <a:lnTo>
                  <a:pt x="9948720" y="8891637"/>
                </a:lnTo>
                <a:lnTo>
                  <a:pt x="8553706" y="10288588"/>
                </a:lnTo>
                <a:lnTo>
                  <a:pt x="5020883" y="10288588"/>
                </a:lnTo>
                <a:lnTo>
                  <a:pt x="3625870" y="8891637"/>
                </a:lnTo>
                <a:lnTo>
                  <a:pt x="3603224" y="8868996"/>
                </a:lnTo>
                <a:lnTo>
                  <a:pt x="3585107" y="8844090"/>
                </a:lnTo>
                <a:lnTo>
                  <a:pt x="3569254" y="8819185"/>
                </a:lnTo>
                <a:lnTo>
                  <a:pt x="3555667" y="8789752"/>
                </a:lnTo>
                <a:lnTo>
                  <a:pt x="3546608" y="8760319"/>
                </a:lnTo>
                <a:lnTo>
                  <a:pt x="3539814" y="8733150"/>
                </a:lnTo>
                <a:lnTo>
                  <a:pt x="3535285" y="8701452"/>
                </a:lnTo>
                <a:lnTo>
                  <a:pt x="3535285" y="8672019"/>
                </a:lnTo>
                <a:lnTo>
                  <a:pt x="3535285" y="8642585"/>
                </a:lnTo>
                <a:lnTo>
                  <a:pt x="3539814" y="8613152"/>
                </a:lnTo>
                <a:lnTo>
                  <a:pt x="3546608" y="8583719"/>
                </a:lnTo>
                <a:lnTo>
                  <a:pt x="3555667" y="8556550"/>
                </a:lnTo>
                <a:lnTo>
                  <a:pt x="3569254" y="8529380"/>
                </a:lnTo>
                <a:lnTo>
                  <a:pt x="3585107" y="8499947"/>
                </a:lnTo>
                <a:lnTo>
                  <a:pt x="3603224" y="8475042"/>
                </a:lnTo>
                <a:lnTo>
                  <a:pt x="3625870" y="8452401"/>
                </a:lnTo>
                <a:lnTo>
                  <a:pt x="6567625" y="5509067"/>
                </a:lnTo>
                <a:lnTo>
                  <a:pt x="6592536" y="5486426"/>
                </a:lnTo>
                <a:lnTo>
                  <a:pt x="6617447" y="5468314"/>
                </a:lnTo>
                <a:lnTo>
                  <a:pt x="6642358" y="5454729"/>
                </a:lnTo>
                <a:lnTo>
                  <a:pt x="6669534" y="5438880"/>
                </a:lnTo>
                <a:lnTo>
                  <a:pt x="6698974" y="5429824"/>
                </a:lnTo>
                <a:lnTo>
                  <a:pt x="6728414" y="5423032"/>
                </a:lnTo>
                <a:lnTo>
                  <a:pt x="6757854" y="5418503"/>
                </a:lnTo>
                <a:close/>
                <a:moveTo>
                  <a:pt x="10231936" y="1903615"/>
                </a:moveTo>
                <a:lnTo>
                  <a:pt x="10231936" y="8396307"/>
                </a:lnTo>
                <a:lnTo>
                  <a:pt x="10213806" y="8391774"/>
                </a:lnTo>
                <a:lnTo>
                  <a:pt x="10195676" y="8384976"/>
                </a:lnTo>
                <a:lnTo>
                  <a:pt x="10177548" y="8375911"/>
                </a:lnTo>
                <a:lnTo>
                  <a:pt x="10159418" y="8366847"/>
                </a:lnTo>
                <a:lnTo>
                  <a:pt x="10141288" y="8357782"/>
                </a:lnTo>
                <a:lnTo>
                  <a:pt x="10125424" y="8346451"/>
                </a:lnTo>
                <a:lnTo>
                  <a:pt x="10109560" y="8332853"/>
                </a:lnTo>
                <a:lnTo>
                  <a:pt x="10095964" y="8319256"/>
                </a:lnTo>
                <a:lnTo>
                  <a:pt x="7149892" y="5370917"/>
                </a:lnTo>
                <a:lnTo>
                  <a:pt x="7129496" y="5348255"/>
                </a:lnTo>
                <a:lnTo>
                  <a:pt x="7111367" y="5321060"/>
                </a:lnTo>
                <a:lnTo>
                  <a:pt x="7093237" y="5296132"/>
                </a:lnTo>
                <a:lnTo>
                  <a:pt x="7081906" y="5268937"/>
                </a:lnTo>
                <a:lnTo>
                  <a:pt x="7070575" y="5237210"/>
                </a:lnTo>
                <a:lnTo>
                  <a:pt x="7063776" y="5210016"/>
                </a:lnTo>
                <a:lnTo>
                  <a:pt x="7059244" y="5180555"/>
                </a:lnTo>
                <a:lnTo>
                  <a:pt x="7059244" y="5151094"/>
                </a:lnTo>
                <a:lnTo>
                  <a:pt x="7059244" y="5119367"/>
                </a:lnTo>
                <a:lnTo>
                  <a:pt x="7063776" y="5089907"/>
                </a:lnTo>
                <a:lnTo>
                  <a:pt x="7070575" y="5062712"/>
                </a:lnTo>
                <a:lnTo>
                  <a:pt x="7081906" y="5033251"/>
                </a:lnTo>
                <a:lnTo>
                  <a:pt x="7093237" y="5006057"/>
                </a:lnTo>
                <a:lnTo>
                  <a:pt x="7111367" y="4978862"/>
                </a:lnTo>
                <a:lnTo>
                  <a:pt x="7129496" y="4953934"/>
                </a:lnTo>
                <a:lnTo>
                  <a:pt x="7149892" y="4929006"/>
                </a:lnTo>
                <a:lnTo>
                  <a:pt x="10095964" y="1982933"/>
                </a:lnTo>
                <a:lnTo>
                  <a:pt x="10109560" y="1969336"/>
                </a:lnTo>
                <a:lnTo>
                  <a:pt x="10125424" y="1955738"/>
                </a:lnTo>
                <a:lnTo>
                  <a:pt x="10141288" y="1944407"/>
                </a:lnTo>
                <a:lnTo>
                  <a:pt x="10159418" y="1933076"/>
                </a:lnTo>
                <a:lnTo>
                  <a:pt x="10177548" y="1924011"/>
                </a:lnTo>
                <a:lnTo>
                  <a:pt x="10195676" y="1917213"/>
                </a:lnTo>
                <a:lnTo>
                  <a:pt x="10213806" y="1910414"/>
                </a:lnTo>
                <a:close/>
                <a:moveTo>
                  <a:pt x="3256543" y="1892281"/>
                </a:moveTo>
                <a:lnTo>
                  <a:pt x="3286024" y="1894547"/>
                </a:lnTo>
                <a:lnTo>
                  <a:pt x="3317773" y="1899080"/>
                </a:lnTo>
                <a:lnTo>
                  <a:pt x="3347254" y="1905879"/>
                </a:lnTo>
                <a:lnTo>
                  <a:pt x="3374468" y="1914944"/>
                </a:lnTo>
                <a:lnTo>
                  <a:pt x="3403949" y="1928541"/>
                </a:lnTo>
                <a:lnTo>
                  <a:pt x="3428895" y="1942138"/>
                </a:lnTo>
                <a:lnTo>
                  <a:pt x="3453841" y="1960268"/>
                </a:lnTo>
                <a:lnTo>
                  <a:pt x="3476518" y="1982930"/>
                </a:lnTo>
                <a:lnTo>
                  <a:pt x="6424642" y="4929003"/>
                </a:lnTo>
                <a:lnTo>
                  <a:pt x="6445052" y="4953931"/>
                </a:lnTo>
                <a:lnTo>
                  <a:pt x="6463195" y="4978859"/>
                </a:lnTo>
                <a:lnTo>
                  <a:pt x="6481337" y="5006054"/>
                </a:lnTo>
                <a:lnTo>
                  <a:pt x="6492676" y="5033248"/>
                </a:lnTo>
                <a:lnTo>
                  <a:pt x="6504015" y="5062709"/>
                </a:lnTo>
                <a:lnTo>
                  <a:pt x="6510818" y="5089904"/>
                </a:lnTo>
                <a:lnTo>
                  <a:pt x="6515354" y="5119364"/>
                </a:lnTo>
                <a:lnTo>
                  <a:pt x="6515354" y="5151091"/>
                </a:lnTo>
                <a:lnTo>
                  <a:pt x="6515354" y="5180552"/>
                </a:lnTo>
                <a:lnTo>
                  <a:pt x="6510818" y="5210013"/>
                </a:lnTo>
                <a:lnTo>
                  <a:pt x="6504015" y="5237207"/>
                </a:lnTo>
                <a:lnTo>
                  <a:pt x="6492676" y="5268934"/>
                </a:lnTo>
                <a:lnTo>
                  <a:pt x="6481337" y="5296129"/>
                </a:lnTo>
                <a:lnTo>
                  <a:pt x="6463195" y="5321057"/>
                </a:lnTo>
                <a:lnTo>
                  <a:pt x="6445052" y="5348252"/>
                </a:lnTo>
                <a:lnTo>
                  <a:pt x="6424642" y="5370914"/>
                </a:lnTo>
                <a:lnTo>
                  <a:pt x="3476518" y="8319253"/>
                </a:lnTo>
                <a:lnTo>
                  <a:pt x="3453841" y="8339649"/>
                </a:lnTo>
                <a:lnTo>
                  <a:pt x="3428895" y="8357779"/>
                </a:lnTo>
                <a:lnTo>
                  <a:pt x="3403949" y="8373642"/>
                </a:lnTo>
                <a:lnTo>
                  <a:pt x="3374468" y="8384973"/>
                </a:lnTo>
                <a:lnTo>
                  <a:pt x="3347254" y="8394038"/>
                </a:lnTo>
                <a:lnTo>
                  <a:pt x="3317773" y="8400836"/>
                </a:lnTo>
                <a:lnTo>
                  <a:pt x="3286024" y="8405369"/>
                </a:lnTo>
                <a:lnTo>
                  <a:pt x="3256543" y="8407635"/>
                </a:lnTo>
                <a:lnTo>
                  <a:pt x="3229330" y="8405369"/>
                </a:lnTo>
                <a:lnTo>
                  <a:pt x="3199848" y="8400836"/>
                </a:lnTo>
                <a:lnTo>
                  <a:pt x="3168100" y="8394038"/>
                </a:lnTo>
                <a:lnTo>
                  <a:pt x="3140886" y="8384973"/>
                </a:lnTo>
                <a:lnTo>
                  <a:pt x="3113672" y="8373642"/>
                </a:lnTo>
                <a:lnTo>
                  <a:pt x="3088727" y="8357779"/>
                </a:lnTo>
                <a:lnTo>
                  <a:pt x="3061513" y="8339649"/>
                </a:lnTo>
                <a:lnTo>
                  <a:pt x="3038836" y="8319253"/>
                </a:lnTo>
                <a:lnTo>
                  <a:pt x="90711" y="5370914"/>
                </a:lnTo>
                <a:lnTo>
                  <a:pt x="70301" y="5348252"/>
                </a:lnTo>
                <a:lnTo>
                  <a:pt x="52159" y="5321057"/>
                </a:lnTo>
                <a:lnTo>
                  <a:pt x="36284" y="5296129"/>
                </a:lnTo>
                <a:lnTo>
                  <a:pt x="22678" y="5268934"/>
                </a:lnTo>
                <a:lnTo>
                  <a:pt x="13606" y="5237207"/>
                </a:lnTo>
                <a:lnTo>
                  <a:pt x="6803" y="5210013"/>
                </a:lnTo>
                <a:lnTo>
                  <a:pt x="0" y="5180552"/>
                </a:lnTo>
                <a:lnTo>
                  <a:pt x="0" y="5151091"/>
                </a:lnTo>
                <a:lnTo>
                  <a:pt x="0" y="5119364"/>
                </a:lnTo>
                <a:lnTo>
                  <a:pt x="6803" y="5089904"/>
                </a:lnTo>
                <a:lnTo>
                  <a:pt x="13606" y="5062709"/>
                </a:lnTo>
                <a:lnTo>
                  <a:pt x="22678" y="5033248"/>
                </a:lnTo>
                <a:lnTo>
                  <a:pt x="36284" y="5006054"/>
                </a:lnTo>
                <a:lnTo>
                  <a:pt x="52159" y="4978859"/>
                </a:lnTo>
                <a:lnTo>
                  <a:pt x="70301" y="4953931"/>
                </a:lnTo>
                <a:lnTo>
                  <a:pt x="90711" y="4929003"/>
                </a:lnTo>
                <a:lnTo>
                  <a:pt x="3038836" y="1982930"/>
                </a:lnTo>
                <a:lnTo>
                  <a:pt x="3061513" y="1960268"/>
                </a:lnTo>
                <a:lnTo>
                  <a:pt x="3088727" y="1942138"/>
                </a:lnTo>
                <a:lnTo>
                  <a:pt x="3113672" y="1928541"/>
                </a:lnTo>
                <a:lnTo>
                  <a:pt x="3140886" y="1914944"/>
                </a:lnTo>
                <a:lnTo>
                  <a:pt x="3168100" y="1905879"/>
                </a:lnTo>
                <a:lnTo>
                  <a:pt x="3199848" y="1899080"/>
                </a:lnTo>
                <a:lnTo>
                  <a:pt x="3229330" y="1894547"/>
                </a:lnTo>
                <a:close/>
                <a:moveTo>
                  <a:pt x="5020883" y="0"/>
                </a:moveTo>
                <a:lnTo>
                  <a:pt x="8553706" y="0"/>
                </a:lnTo>
                <a:lnTo>
                  <a:pt x="9948720" y="1396952"/>
                </a:lnTo>
                <a:lnTo>
                  <a:pt x="9971364" y="1419592"/>
                </a:lnTo>
                <a:lnTo>
                  <a:pt x="9989482" y="1444498"/>
                </a:lnTo>
                <a:lnTo>
                  <a:pt x="10005334" y="1473931"/>
                </a:lnTo>
                <a:lnTo>
                  <a:pt x="10016658" y="1501100"/>
                </a:lnTo>
                <a:lnTo>
                  <a:pt x="10027980" y="1528269"/>
                </a:lnTo>
                <a:lnTo>
                  <a:pt x="10034774" y="1557703"/>
                </a:lnTo>
                <a:lnTo>
                  <a:pt x="10039304" y="1587136"/>
                </a:lnTo>
                <a:lnTo>
                  <a:pt x="10039304" y="1616569"/>
                </a:lnTo>
                <a:lnTo>
                  <a:pt x="10039304" y="1646003"/>
                </a:lnTo>
                <a:lnTo>
                  <a:pt x="10034774" y="1677700"/>
                </a:lnTo>
                <a:lnTo>
                  <a:pt x="10027980" y="1704869"/>
                </a:lnTo>
                <a:lnTo>
                  <a:pt x="10016658" y="1734303"/>
                </a:lnTo>
                <a:lnTo>
                  <a:pt x="10005334" y="1763736"/>
                </a:lnTo>
                <a:lnTo>
                  <a:pt x="9989482" y="1788641"/>
                </a:lnTo>
                <a:lnTo>
                  <a:pt x="9971364" y="1813546"/>
                </a:lnTo>
                <a:lnTo>
                  <a:pt x="9948720" y="1836187"/>
                </a:lnTo>
                <a:lnTo>
                  <a:pt x="7006964" y="4781785"/>
                </a:lnTo>
                <a:lnTo>
                  <a:pt x="6982053" y="4802162"/>
                </a:lnTo>
                <a:lnTo>
                  <a:pt x="6957142" y="4820275"/>
                </a:lnTo>
                <a:lnTo>
                  <a:pt x="6932231" y="4838388"/>
                </a:lnTo>
                <a:lnTo>
                  <a:pt x="6905055" y="4849708"/>
                </a:lnTo>
                <a:lnTo>
                  <a:pt x="6875615" y="4858765"/>
                </a:lnTo>
                <a:lnTo>
                  <a:pt x="6846175" y="4865557"/>
                </a:lnTo>
                <a:lnTo>
                  <a:pt x="6816735" y="4870085"/>
                </a:lnTo>
                <a:lnTo>
                  <a:pt x="6787294" y="4872349"/>
                </a:lnTo>
                <a:lnTo>
                  <a:pt x="6757854" y="4870085"/>
                </a:lnTo>
                <a:lnTo>
                  <a:pt x="6728414" y="4865557"/>
                </a:lnTo>
                <a:lnTo>
                  <a:pt x="6698974" y="4858765"/>
                </a:lnTo>
                <a:lnTo>
                  <a:pt x="6669534" y="4849708"/>
                </a:lnTo>
                <a:lnTo>
                  <a:pt x="6642358" y="4838388"/>
                </a:lnTo>
                <a:lnTo>
                  <a:pt x="6617447" y="4820275"/>
                </a:lnTo>
                <a:lnTo>
                  <a:pt x="6592536" y="4802162"/>
                </a:lnTo>
                <a:lnTo>
                  <a:pt x="6567625" y="4781785"/>
                </a:lnTo>
                <a:lnTo>
                  <a:pt x="3625870" y="1836187"/>
                </a:lnTo>
                <a:lnTo>
                  <a:pt x="3603224" y="1813546"/>
                </a:lnTo>
                <a:lnTo>
                  <a:pt x="3585107" y="1788641"/>
                </a:lnTo>
                <a:lnTo>
                  <a:pt x="3569254" y="1763736"/>
                </a:lnTo>
                <a:lnTo>
                  <a:pt x="3555667" y="1734303"/>
                </a:lnTo>
                <a:lnTo>
                  <a:pt x="3546608" y="1704869"/>
                </a:lnTo>
                <a:lnTo>
                  <a:pt x="3539814" y="1677700"/>
                </a:lnTo>
                <a:lnTo>
                  <a:pt x="3535285" y="1646003"/>
                </a:lnTo>
                <a:lnTo>
                  <a:pt x="3535285" y="1616569"/>
                </a:lnTo>
                <a:lnTo>
                  <a:pt x="3535285" y="1587136"/>
                </a:lnTo>
                <a:lnTo>
                  <a:pt x="3539814" y="1557703"/>
                </a:lnTo>
                <a:lnTo>
                  <a:pt x="3546608" y="1528269"/>
                </a:lnTo>
                <a:lnTo>
                  <a:pt x="3555667" y="1501100"/>
                </a:lnTo>
                <a:lnTo>
                  <a:pt x="3569254" y="1473931"/>
                </a:lnTo>
                <a:lnTo>
                  <a:pt x="3585107" y="1444498"/>
                </a:lnTo>
                <a:lnTo>
                  <a:pt x="3603224" y="1419592"/>
                </a:lnTo>
                <a:lnTo>
                  <a:pt x="3625870" y="13969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6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739366" y="0"/>
            <a:ext cx="10548633" cy="10288588"/>
          </a:xfrm>
          <a:custGeom>
            <a:avLst/>
            <a:gdLst>
              <a:gd name="T0" fmla="*/ 1334 w 4665"/>
              <a:gd name="T1" fmla="*/ 0 h 4552"/>
              <a:gd name="T2" fmla="*/ 683 w 4665"/>
              <a:gd name="T3" fmla="*/ 1118 h 4552"/>
              <a:gd name="T4" fmla="*/ 4098 w 4665"/>
              <a:gd name="T5" fmla="*/ 0 h 4552"/>
              <a:gd name="T6" fmla="*/ 4665 w 4665"/>
              <a:gd name="T7" fmla="*/ 0 h 4552"/>
              <a:gd name="T8" fmla="*/ 2732 w 4665"/>
              <a:gd name="T9" fmla="*/ 0 h 4552"/>
              <a:gd name="T10" fmla="*/ 4032 w 4665"/>
              <a:gd name="T11" fmla="*/ 0 h 4552"/>
              <a:gd name="T12" fmla="*/ 1365 w 4665"/>
              <a:gd name="T13" fmla="*/ 0 h 4552"/>
              <a:gd name="T14" fmla="*/ 2666 w 4665"/>
              <a:gd name="T15" fmla="*/ 0 h 4552"/>
              <a:gd name="T16" fmla="*/ 0 w 4665"/>
              <a:gd name="T17" fmla="*/ 0 h 4552"/>
              <a:gd name="T18" fmla="*/ 1301 w 4665"/>
              <a:gd name="T19" fmla="*/ 0 h 4552"/>
              <a:gd name="T20" fmla="*/ 1301 w 4665"/>
              <a:gd name="T21" fmla="*/ 4552 h 4552"/>
              <a:gd name="T22" fmla="*/ 0 w 4665"/>
              <a:gd name="T23" fmla="*/ 4552 h 4552"/>
              <a:gd name="T24" fmla="*/ 2666 w 4665"/>
              <a:gd name="T25" fmla="*/ 4552 h 4552"/>
              <a:gd name="T26" fmla="*/ 1365 w 4665"/>
              <a:gd name="T27" fmla="*/ 4552 h 4552"/>
              <a:gd name="T28" fmla="*/ 4032 w 4665"/>
              <a:gd name="T29" fmla="*/ 4552 h 4552"/>
              <a:gd name="T30" fmla="*/ 2732 w 4665"/>
              <a:gd name="T31" fmla="*/ 4552 h 4552"/>
              <a:gd name="T32" fmla="*/ 4665 w 4665"/>
              <a:gd name="T33" fmla="*/ 4552 h 4552"/>
              <a:gd name="T34" fmla="*/ 4095 w 4665"/>
              <a:gd name="T35" fmla="*/ 4552 h 4552"/>
              <a:gd name="T36" fmla="*/ 4665 w 4665"/>
              <a:gd name="T37" fmla="*/ 3434 h 4552"/>
              <a:gd name="T38" fmla="*/ 4065 w 4665"/>
              <a:gd name="T39" fmla="*/ 4552 h 4552"/>
              <a:gd name="T40" fmla="*/ 4665 w 4665"/>
              <a:gd name="T41" fmla="*/ 3407 h 4552"/>
              <a:gd name="T42" fmla="*/ 4065 w 4665"/>
              <a:gd name="T43" fmla="*/ 2290 h 4552"/>
              <a:gd name="T44" fmla="*/ 4665 w 4665"/>
              <a:gd name="T45" fmla="*/ 3407 h 4552"/>
              <a:gd name="T46" fmla="*/ 4665 w 4665"/>
              <a:gd name="T47" fmla="*/ 2290 h 4552"/>
              <a:gd name="T48" fmla="*/ 4665 w 4665"/>
              <a:gd name="T49" fmla="*/ 3265 h 4552"/>
              <a:gd name="T50" fmla="*/ 4665 w 4665"/>
              <a:gd name="T51" fmla="*/ 1283 h 4552"/>
              <a:gd name="T52" fmla="*/ 4665 w 4665"/>
              <a:gd name="T53" fmla="*/ 2262 h 4552"/>
              <a:gd name="T54" fmla="*/ 4665 w 4665"/>
              <a:gd name="T55" fmla="*/ 1145 h 4552"/>
              <a:gd name="T56" fmla="*/ 4065 w 4665"/>
              <a:gd name="T57" fmla="*/ 2262 h 4552"/>
              <a:gd name="T58" fmla="*/ 4665 w 4665"/>
              <a:gd name="T59" fmla="*/ 1118 h 4552"/>
              <a:gd name="T60" fmla="*/ 4065 w 4665"/>
              <a:gd name="T61" fmla="*/ 0 h 4552"/>
              <a:gd name="T62" fmla="*/ 4665 w 4665"/>
              <a:gd name="T63" fmla="*/ 1118 h 4552"/>
              <a:gd name="T64" fmla="*/ 2699 w 4665"/>
              <a:gd name="T65" fmla="*/ 4552 h 4552"/>
              <a:gd name="T66" fmla="*/ 3350 w 4665"/>
              <a:gd name="T67" fmla="*/ 3434 h 4552"/>
              <a:gd name="T68" fmla="*/ 1334 w 4665"/>
              <a:gd name="T69" fmla="*/ 4552 h 4552"/>
              <a:gd name="T70" fmla="*/ 1984 w 4665"/>
              <a:gd name="T71" fmla="*/ 3434 h 4552"/>
              <a:gd name="T72" fmla="*/ 3382 w 4665"/>
              <a:gd name="T73" fmla="*/ 3407 h 4552"/>
              <a:gd name="T74" fmla="*/ 4032 w 4665"/>
              <a:gd name="T75" fmla="*/ 2290 h 4552"/>
              <a:gd name="T76" fmla="*/ 2699 w 4665"/>
              <a:gd name="T77" fmla="*/ 2262 h 4552"/>
              <a:gd name="T78" fmla="*/ 3350 w 4665"/>
              <a:gd name="T79" fmla="*/ 1145 h 4552"/>
              <a:gd name="T80" fmla="*/ 2016 w 4665"/>
              <a:gd name="T81" fmla="*/ 3407 h 4552"/>
              <a:gd name="T82" fmla="*/ 2666 w 4665"/>
              <a:gd name="T83" fmla="*/ 2290 h 4552"/>
              <a:gd name="T84" fmla="*/ 1334 w 4665"/>
              <a:gd name="T85" fmla="*/ 2262 h 4552"/>
              <a:gd name="T86" fmla="*/ 1984 w 4665"/>
              <a:gd name="T87" fmla="*/ 1145 h 4552"/>
              <a:gd name="T88" fmla="*/ 3382 w 4665"/>
              <a:gd name="T89" fmla="*/ 1145 h 4552"/>
              <a:gd name="T90" fmla="*/ 2732 w 4665"/>
              <a:gd name="T91" fmla="*/ 2262 h 4552"/>
              <a:gd name="T92" fmla="*/ 2699 w 4665"/>
              <a:gd name="T93" fmla="*/ 2290 h 4552"/>
              <a:gd name="T94" fmla="*/ 2049 w 4665"/>
              <a:gd name="T95" fmla="*/ 3407 h 4552"/>
              <a:gd name="T96" fmla="*/ 2016 w 4665"/>
              <a:gd name="T97" fmla="*/ 1145 h 4552"/>
              <a:gd name="T98" fmla="*/ 1365 w 4665"/>
              <a:gd name="T99" fmla="*/ 2262 h 4552"/>
              <a:gd name="T100" fmla="*/ 1334 w 4665"/>
              <a:gd name="T101" fmla="*/ 2290 h 4552"/>
              <a:gd name="T102" fmla="*/ 683 w 4665"/>
              <a:gd name="T103" fmla="*/ 3407 h 4552"/>
              <a:gd name="T104" fmla="*/ 2699 w 4665"/>
              <a:gd name="T105" fmla="*/ 0 h 4552"/>
              <a:gd name="T106" fmla="*/ 2049 w 4665"/>
              <a:gd name="T107" fmla="*/ 111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65" h="4552">
                <a:moveTo>
                  <a:pt x="683" y="1118"/>
                </a:moveTo>
                <a:lnTo>
                  <a:pt x="1334" y="0"/>
                </a:lnTo>
                <a:lnTo>
                  <a:pt x="1984" y="1118"/>
                </a:lnTo>
                <a:lnTo>
                  <a:pt x="683" y="1118"/>
                </a:lnTo>
                <a:close/>
                <a:moveTo>
                  <a:pt x="4665" y="0"/>
                </a:moveTo>
                <a:lnTo>
                  <a:pt x="4098" y="0"/>
                </a:lnTo>
                <a:lnTo>
                  <a:pt x="4665" y="975"/>
                </a:lnTo>
                <a:lnTo>
                  <a:pt x="4665" y="0"/>
                </a:lnTo>
                <a:close/>
                <a:moveTo>
                  <a:pt x="4032" y="0"/>
                </a:moveTo>
                <a:lnTo>
                  <a:pt x="2732" y="0"/>
                </a:lnTo>
                <a:lnTo>
                  <a:pt x="3382" y="1118"/>
                </a:lnTo>
                <a:lnTo>
                  <a:pt x="4032" y="0"/>
                </a:lnTo>
                <a:close/>
                <a:moveTo>
                  <a:pt x="2666" y="0"/>
                </a:moveTo>
                <a:lnTo>
                  <a:pt x="1365" y="0"/>
                </a:lnTo>
                <a:lnTo>
                  <a:pt x="2016" y="1118"/>
                </a:lnTo>
                <a:lnTo>
                  <a:pt x="2666" y="0"/>
                </a:lnTo>
                <a:close/>
                <a:moveTo>
                  <a:pt x="1301" y="0"/>
                </a:moveTo>
                <a:lnTo>
                  <a:pt x="0" y="0"/>
                </a:lnTo>
                <a:lnTo>
                  <a:pt x="650" y="1118"/>
                </a:lnTo>
                <a:lnTo>
                  <a:pt x="1301" y="0"/>
                </a:lnTo>
                <a:close/>
                <a:moveTo>
                  <a:pt x="0" y="4552"/>
                </a:moveTo>
                <a:lnTo>
                  <a:pt x="1301" y="4552"/>
                </a:lnTo>
                <a:lnTo>
                  <a:pt x="650" y="3434"/>
                </a:lnTo>
                <a:lnTo>
                  <a:pt x="0" y="4552"/>
                </a:lnTo>
                <a:close/>
                <a:moveTo>
                  <a:pt x="1365" y="4552"/>
                </a:moveTo>
                <a:lnTo>
                  <a:pt x="2666" y="4552"/>
                </a:lnTo>
                <a:lnTo>
                  <a:pt x="2016" y="3434"/>
                </a:lnTo>
                <a:lnTo>
                  <a:pt x="1365" y="4552"/>
                </a:lnTo>
                <a:close/>
                <a:moveTo>
                  <a:pt x="2732" y="4552"/>
                </a:moveTo>
                <a:lnTo>
                  <a:pt x="4032" y="4552"/>
                </a:lnTo>
                <a:lnTo>
                  <a:pt x="3382" y="3434"/>
                </a:lnTo>
                <a:lnTo>
                  <a:pt x="2732" y="4552"/>
                </a:lnTo>
                <a:close/>
                <a:moveTo>
                  <a:pt x="4095" y="4552"/>
                </a:moveTo>
                <a:lnTo>
                  <a:pt x="4665" y="4552"/>
                </a:lnTo>
                <a:lnTo>
                  <a:pt x="4665" y="3573"/>
                </a:lnTo>
                <a:lnTo>
                  <a:pt x="4095" y="4552"/>
                </a:lnTo>
                <a:close/>
                <a:moveTo>
                  <a:pt x="4665" y="3521"/>
                </a:moveTo>
                <a:lnTo>
                  <a:pt x="4665" y="3434"/>
                </a:lnTo>
                <a:lnTo>
                  <a:pt x="3414" y="3434"/>
                </a:lnTo>
                <a:lnTo>
                  <a:pt x="4065" y="4552"/>
                </a:lnTo>
                <a:lnTo>
                  <a:pt x="4665" y="3521"/>
                </a:lnTo>
                <a:close/>
                <a:moveTo>
                  <a:pt x="4665" y="3407"/>
                </a:moveTo>
                <a:lnTo>
                  <a:pt x="4665" y="3322"/>
                </a:lnTo>
                <a:lnTo>
                  <a:pt x="4065" y="2290"/>
                </a:lnTo>
                <a:lnTo>
                  <a:pt x="3414" y="3407"/>
                </a:lnTo>
                <a:lnTo>
                  <a:pt x="4665" y="3407"/>
                </a:lnTo>
                <a:close/>
                <a:moveTo>
                  <a:pt x="4665" y="3265"/>
                </a:moveTo>
                <a:lnTo>
                  <a:pt x="4665" y="2290"/>
                </a:lnTo>
                <a:lnTo>
                  <a:pt x="4098" y="2290"/>
                </a:lnTo>
                <a:lnTo>
                  <a:pt x="4665" y="3265"/>
                </a:lnTo>
                <a:close/>
                <a:moveTo>
                  <a:pt x="4665" y="2262"/>
                </a:moveTo>
                <a:lnTo>
                  <a:pt x="4665" y="1283"/>
                </a:lnTo>
                <a:lnTo>
                  <a:pt x="4095" y="2262"/>
                </a:lnTo>
                <a:lnTo>
                  <a:pt x="4665" y="2262"/>
                </a:lnTo>
                <a:close/>
                <a:moveTo>
                  <a:pt x="4665" y="1231"/>
                </a:moveTo>
                <a:lnTo>
                  <a:pt x="4665" y="1145"/>
                </a:lnTo>
                <a:lnTo>
                  <a:pt x="3414" y="1145"/>
                </a:lnTo>
                <a:lnTo>
                  <a:pt x="4065" y="2262"/>
                </a:lnTo>
                <a:lnTo>
                  <a:pt x="4665" y="1231"/>
                </a:lnTo>
                <a:close/>
                <a:moveTo>
                  <a:pt x="4665" y="1118"/>
                </a:moveTo>
                <a:lnTo>
                  <a:pt x="4665" y="1031"/>
                </a:lnTo>
                <a:lnTo>
                  <a:pt x="4065" y="0"/>
                </a:lnTo>
                <a:lnTo>
                  <a:pt x="3414" y="1118"/>
                </a:lnTo>
                <a:lnTo>
                  <a:pt x="4665" y="1118"/>
                </a:lnTo>
                <a:close/>
                <a:moveTo>
                  <a:pt x="3350" y="3434"/>
                </a:moveTo>
                <a:lnTo>
                  <a:pt x="2699" y="4552"/>
                </a:lnTo>
                <a:lnTo>
                  <a:pt x="2049" y="3434"/>
                </a:lnTo>
                <a:lnTo>
                  <a:pt x="3350" y="3434"/>
                </a:lnTo>
                <a:close/>
                <a:moveTo>
                  <a:pt x="1984" y="3434"/>
                </a:moveTo>
                <a:lnTo>
                  <a:pt x="1334" y="4552"/>
                </a:lnTo>
                <a:lnTo>
                  <a:pt x="683" y="3434"/>
                </a:lnTo>
                <a:lnTo>
                  <a:pt x="1984" y="3434"/>
                </a:lnTo>
                <a:close/>
                <a:moveTo>
                  <a:pt x="4032" y="2290"/>
                </a:moveTo>
                <a:lnTo>
                  <a:pt x="3382" y="3407"/>
                </a:lnTo>
                <a:lnTo>
                  <a:pt x="2732" y="2290"/>
                </a:lnTo>
                <a:lnTo>
                  <a:pt x="4032" y="2290"/>
                </a:lnTo>
                <a:close/>
                <a:moveTo>
                  <a:pt x="3350" y="1145"/>
                </a:moveTo>
                <a:lnTo>
                  <a:pt x="2699" y="2262"/>
                </a:lnTo>
                <a:lnTo>
                  <a:pt x="2049" y="1145"/>
                </a:lnTo>
                <a:lnTo>
                  <a:pt x="3350" y="1145"/>
                </a:lnTo>
                <a:close/>
                <a:moveTo>
                  <a:pt x="2666" y="2290"/>
                </a:moveTo>
                <a:lnTo>
                  <a:pt x="2016" y="3407"/>
                </a:lnTo>
                <a:lnTo>
                  <a:pt x="1365" y="2290"/>
                </a:lnTo>
                <a:lnTo>
                  <a:pt x="2666" y="2290"/>
                </a:lnTo>
                <a:close/>
                <a:moveTo>
                  <a:pt x="1984" y="1145"/>
                </a:moveTo>
                <a:lnTo>
                  <a:pt x="1334" y="2262"/>
                </a:lnTo>
                <a:lnTo>
                  <a:pt x="683" y="1145"/>
                </a:lnTo>
                <a:lnTo>
                  <a:pt x="1984" y="1145"/>
                </a:lnTo>
                <a:close/>
                <a:moveTo>
                  <a:pt x="2732" y="2262"/>
                </a:moveTo>
                <a:lnTo>
                  <a:pt x="3382" y="1145"/>
                </a:lnTo>
                <a:lnTo>
                  <a:pt x="4032" y="2262"/>
                </a:lnTo>
                <a:lnTo>
                  <a:pt x="2732" y="2262"/>
                </a:lnTo>
                <a:close/>
                <a:moveTo>
                  <a:pt x="2049" y="3407"/>
                </a:moveTo>
                <a:lnTo>
                  <a:pt x="2699" y="2290"/>
                </a:lnTo>
                <a:lnTo>
                  <a:pt x="3349" y="3407"/>
                </a:lnTo>
                <a:lnTo>
                  <a:pt x="2049" y="3407"/>
                </a:lnTo>
                <a:close/>
                <a:moveTo>
                  <a:pt x="1365" y="2262"/>
                </a:moveTo>
                <a:lnTo>
                  <a:pt x="2016" y="1145"/>
                </a:lnTo>
                <a:lnTo>
                  <a:pt x="2666" y="2262"/>
                </a:lnTo>
                <a:lnTo>
                  <a:pt x="1365" y="2262"/>
                </a:lnTo>
                <a:close/>
                <a:moveTo>
                  <a:pt x="683" y="3407"/>
                </a:moveTo>
                <a:lnTo>
                  <a:pt x="1334" y="2290"/>
                </a:lnTo>
                <a:lnTo>
                  <a:pt x="1984" y="3407"/>
                </a:lnTo>
                <a:lnTo>
                  <a:pt x="683" y="3407"/>
                </a:lnTo>
                <a:close/>
                <a:moveTo>
                  <a:pt x="2049" y="1118"/>
                </a:moveTo>
                <a:lnTo>
                  <a:pt x="2699" y="0"/>
                </a:lnTo>
                <a:lnTo>
                  <a:pt x="3349" y="1118"/>
                </a:lnTo>
                <a:lnTo>
                  <a:pt x="2049" y="111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0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795902" y="961018"/>
            <a:ext cx="10492098" cy="9327569"/>
          </a:xfrm>
          <a:custGeom>
            <a:avLst/>
            <a:gdLst>
              <a:gd name="T0" fmla="*/ 4219 w 4641"/>
              <a:gd name="T1" fmla="*/ 533 h 4128"/>
              <a:gd name="T2" fmla="*/ 3665 w 4641"/>
              <a:gd name="T3" fmla="*/ 375 h 4128"/>
              <a:gd name="T4" fmla="*/ 2881 w 4641"/>
              <a:gd name="T5" fmla="*/ 348 h 4128"/>
              <a:gd name="T6" fmla="*/ 1365 w 4641"/>
              <a:gd name="T7" fmla="*/ 984 h 4128"/>
              <a:gd name="T8" fmla="*/ 459 w 4641"/>
              <a:gd name="T9" fmla="*/ 2335 h 4128"/>
              <a:gd name="T10" fmla="*/ 354 w 4641"/>
              <a:gd name="T11" fmla="*/ 3549 h 4128"/>
              <a:gd name="T12" fmla="*/ 125 w 4641"/>
              <a:gd name="T13" fmla="*/ 4071 h 4128"/>
              <a:gd name="T14" fmla="*/ 5 w 4641"/>
              <a:gd name="T15" fmla="*/ 3367 h 4128"/>
              <a:gd name="T16" fmla="*/ 312 w 4641"/>
              <a:gd name="T17" fmla="*/ 1803 h 4128"/>
              <a:gd name="T18" fmla="*/ 1527 w 4641"/>
              <a:gd name="T19" fmla="*/ 461 h 4128"/>
              <a:gd name="T20" fmla="*/ 3221 w 4641"/>
              <a:gd name="T21" fmla="*/ 0 h 4128"/>
              <a:gd name="T22" fmla="*/ 3801 w 4641"/>
              <a:gd name="T23" fmla="*/ 63 h 4128"/>
              <a:gd name="T24" fmla="*/ 4344 w 4641"/>
              <a:gd name="T25" fmla="*/ 224 h 4128"/>
              <a:gd name="T26" fmla="*/ 4549 w 4641"/>
              <a:gd name="T27" fmla="*/ 2126 h 4128"/>
              <a:gd name="T28" fmla="*/ 4070 w 4641"/>
              <a:gd name="T29" fmla="*/ 1696 h 4128"/>
              <a:gd name="T30" fmla="*/ 3456 w 4641"/>
              <a:gd name="T31" fmla="*/ 1467 h 4128"/>
              <a:gd name="T32" fmla="*/ 2576 w 4641"/>
              <a:gd name="T33" fmla="*/ 1549 h 4128"/>
              <a:gd name="T34" fmla="*/ 1783 w 4641"/>
              <a:gd name="T35" fmla="*/ 2142 h 4128"/>
              <a:gd name="T36" fmla="*/ 1441 w 4641"/>
              <a:gd name="T37" fmla="*/ 3093 h 4128"/>
              <a:gd name="T38" fmla="*/ 1474 w 4641"/>
              <a:gd name="T39" fmla="*/ 3532 h 4128"/>
              <a:gd name="T40" fmla="*/ 1586 w 4641"/>
              <a:gd name="T41" fmla="*/ 3886 h 4128"/>
              <a:gd name="T42" fmla="*/ 553 w 4641"/>
              <a:gd name="T43" fmla="*/ 4016 h 4128"/>
              <a:gd name="T44" fmla="*/ 428 w 4641"/>
              <a:gd name="T45" fmla="*/ 3306 h 4128"/>
              <a:gd name="T46" fmla="*/ 757 w 4641"/>
              <a:gd name="T47" fmla="*/ 1869 h 4128"/>
              <a:gd name="T48" fmla="*/ 1863 w 4641"/>
              <a:gd name="T49" fmla="*/ 760 h 4128"/>
              <a:gd name="T50" fmla="*/ 3272 w 4641"/>
              <a:gd name="T51" fmla="*/ 429 h 4128"/>
              <a:gd name="T52" fmla="*/ 3856 w 4641"/>
              <a:gd name="T53" fmla="*/ 513 h 4128"/>
              <a:gd name="T54" fmla="*/ 4394 w 4641"/>
              <a:gd name="T55" fmla="*/ 714 h 4128"/>
              <a:gd name="T56" fmla="*/ 4558 w 4641"/>
              <a:gd name="T57" fmla="*/ 4128 h 4128"/>
              <a:gd name="T58" fmla="*/ 1625 w 4641"/>
              <a:gd name="T59" fmla="*/ 3831 h 4128"/>
              <a:gd name="T60" fmla="*/ 1521 w 4641"/>
              <a:gd name="T61" fmla="*/ 3471 h 4128"/>
              <a:gd name="T62" fmla="*/ 1516 w 4641"/>
              <a:gd name="T63" fmla="*/ 2927 h 4128"/>
              <a:gd name="T64" fmla="*/ 1932 w 4641"/>
              <a:gd name="T65" fmla="*/ 2052 h 4128"/>
              <a:gd name="T66" fmla="*/ 2753 w 4641"/>
              <a:gd name="T67" fmla="*/ 1554 h 4128"/>
              <a:gd name="T68" fmla="*/ 3574 w 4641"/>
              <a:gd name="T69" fmla="*/ 1550 h 4128"/>
              <a:gd name="T70" fmla="*/ 4174 w 4641"/>
              <a:gd name="T71" fmla="*/ 1835 h 4128"/>
              <a:gd name="T72" fmla="*/ 4613 w 4641"/>
              <a:gd name="T73" fmla="*/ 2325 h 4128"/>
              <a:gd name="T74" fmla="*/ 3403 w 4641"/>
              <a:gd name="T75" fmla="*/ 2286 h 4128"/>
              <a:gd name="T76" fmla="*/ 3855 w 4641"/>
              <a:gd name="T77" fmla="*/ 2560 h 4128"/>
              <a:gd name="T78" fmla="*/ 4084 w 4641"/>
              <a:gd name="T79" fmla="*/ 3041 h 4128"/>
              <a:gd name="T80" fmla="*/ 4004 w 4641"/>
              <a:gd name="T81" fmla="*/ 3583 h 4128"/>
              <a:gd name="T82" fmla="*/ 3650 w 4641"/>
              <a:gd name="T83" fmla="*/ 3974 h 4128"/>
              <a:gd name="T84" fmla="*/ 3125 w 4641"/>
              <a:gd name="T85" fmla="*/ 4106 h 4128"/>
              <a:gd name="T86" fmla="*/ 2620 w 4641"/>
              <a:gd name="T87" fmla="*/ 3923 h 4128"/>
              <a:gd name="T88" fmla="*/ 2305 w 4641"/>
              <a:gd name="T89" fmla="*/ 3500 h 4128"/>
              <a:gd name="T90" fmla="*/ 2279 w 4641"/>
              <a:gd name="T91" fmla="*/ 2951 h 4128"/>
              <a:gd name="T92" fmla="*/ 2551 w 4641"/>
              <a:gd name="T93" fmla="*/ 2497 h 4128"/>
              <a:gd name="T94" fmla="*/ 3032 w 4641"/>
              <a:gd name="T95" fmla="*/ 2267 h 4128"/>
              <a:gd name="T96" fmla="*/ 3519 w 4641"/>
              <a:gd name="T97" fmla="*/ 2358 h 4128"/>
              <a:gd name="T98" fmla="*/ 3912 w 4641"/>
              <a:gd name="T99" fmla="*/ 2682 h 4128"/>
              <a:gd name="T100" fmla="*/ 4064 w 4641"/>
              <a:gd name="T101" fmla="*/ 3183 h 4128"/>
              <a:gd name="T102" fmla="*/ 3912 w 4641"/>
              <a:gd name="T103" fmla="*/ 3683 h 4128"/>
              <a:gd name="T104" fmla="*/ 3519 w 4641"/>
              <a:gd name="T105" fmla="*/ 4007 h 4128"/>
              <a:gd name="T106" fmla="*/ 2992 w 4641"/>
              <a:gd name="T107" fmla="*/ 4059 h 4128"/>
              <a:gd name="T108" fmla="*/ 2541 w 4641"/>
              <a:gd name="T109" fmla="*/ 3815 h 4128"/>
              <a:gd name="T110" fmla="*/ 2298 w 4641"/>
              <a:gd name="T111" fmla="*/ 3362 h 4128"/>
              <a:gd name="T112" fmla="*/ 2350 w 4641"/>
              <a:gd name="T113" fmla="*/ 2834 h 4128"/>
              <a:gd name="T114" fmla="*/ 2673 w 4641"/>
              <a:gd name="T115" fmla="*/ 2440 h 4128"/>
              <a:gd name="T116" fmla="*/ 3172 w 4641"/>
              <a:gd name="T117" fmla="*/ 2288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641" h="4128">
                <a:moveTo>
                  <a:pt x="4641" y="361"/>
                </a:moveTo>
                <a:lnTo>
                  <a:pt x="4641" y="743"/>
                </a:lnTo>
                <a:lnTo>
                  <a:pt x="4601" y="719"/>
                </a:lnTo>
                <a:lnTo>
                  <a:pt x="4560" y="695"/>
                </a:lnTo>
                <a:lnTo>
                  <a:pt x="4518" y="672"/>
                </a:lnTo>
                <a:lnTo>
                  <a:pt x="4477" y="651"/>
                </a:lnTo>
                <a:lnTo>
                  <a:pt x="4435" y="629"/>
                </a:lnTo>
                <a:lnTo>
                  <a:pt x="4392" y="609"/>
                </a:lnTo>
                <a:lnTo>
                  <a:pt x="4349" y="588"/>
                </a:lnTo>
                <a:lnTo>
                  <a:pt x="4306" y="569"/>
                </a:lnTo>
                <a:lnTo>
                  <a:pt x="4263" y="550"/>
                </a:lnTo>
                <a:lnTo>
                  <a:pt x="4219" y="533"/>
                </a:lnTo>
                <a:lnTo>
                  <a:pt x="4174" y="515"/>
                </a:lnTo>
                <a:lnTo>
                  <a:pt x="4130" y="499"/>
                </a:lnTo>
                <a:lnTo>
                  <a:pt x="4085" y="483"/>
                </a:lnTo>
                <a:lnTo>
                  <a:pt x="4039" y="468"/>
                </a:lnTo>
                <a:lnTo>
                  <a:pt x="3994" y="454"/>
                </a:lnTo>
                <a:lnTo>
                  <a:pt x="3948" y="440"/>
                </a:lnTo>
                <a:lnTo>
                  <a:pt x="3901" y="428"/>
                </a:lnTo>
                <a:lnTo>
                  <a:pt x="3854" y="416"/>
                </a:lnTo>
                <a:lnTo>
                  <a:pt x="3807" y="404"/>
                </a:lnTo>
                <a:lnTo>
                  <a:pt x="3760" y="394"/>
                </a:lnTo>
                <a:lnTo>
                  <a:pt x="3712" y="384"/>
                </a:lnTo>
                <a:lnTo>
                  <a:pt x="3665" y="375"/>
                </a:lnTo>
                <a:lnTo>
                  <a:pt x="3617" y="367"/>
                </a:lnTo>
                <a:lnTo>
                  <a:pt x="3569" y="360"/>
                </a:lnTo>
                <a:lnTo>
                  <a:pt x="3519" y="354"/>
                </a:lnTo>
                <a:lnTo>
                  <a:pt x="3470" y="348"/>
                </a:lnTo>
                <a:lnTo>
                  <a:pt x="3421" y="344"/>
                </a:lnTo>
                <a:lnTo>
                  <a:pt x="3372" y="340"/>
                </a:lnTo>
                <a:lnTo>
                  <a:pt x="3323" y="336"/>
                </a:lnTo>
                <a:lnTo>
                  <a:pt x="3272" y="334"/>
                </a:lnTo>
                <a:lnTo>
                  <a:pt x="3222" y="333"/>
                </a:lnTo>
                <a:lnTo>
                  <a:pt x="3172" y="332"/>
                </a:lnTo>
                <a:lnTo>
                  <a:pt x="3026" y="336"/>
                </a:lnTo>
                <a:lnTo>
                  <a:pt x="2881" y="348"/>
                </a:lnTo>
                <a:lnTo>
                  <a:pt x="2740" y="365"/>
                </a:lnTo>
                <a:lnTo>
                  <a:pt x="2599" y="391"/>
                </a:lnTo>
                <a:lnTo>
                  <a:pt x="2462" y="423"/>
                </a:lnTo>
                <a:lnTo>
                  <a:pt x="2327" y="461"/>
                </a:lnTo>
                <a:lnTo>
                  <a:pt x="2195" y="506"/>
                </a:lnTo>
                <a:lnTo>
                  <a:pt x="2066" y="556"/>
                </a:lnTo>
                <a:lnTo>
                  <a:pt x="1941" y="614"/>
                </a:lnTo>
                <a:lnTo>
                  <a:pt x="1818" y="677"/>
                </a:lnTo>
                <a:lnTo>
                  <a:pt x="1699" y="745"/>
                </a:lnTo>
                <a:lnTo>
                  <a:pt x="1583" y="819"/>
                </a:lnTo>
                <a:lnTo>
                  <a:pt x="1473" y="898"/>
                </a:lnTo>
                <a:lnTo>
                  <a:pt x="1365" y="984"/>
                </a:lnTo>
                <a:lnTo>
                  <a:pt x="1262" y="1073"/>
                </a:lnTo>
                <a:lnTo>
                  <a:pt x="1163" y="1168"/>
                </a:lnTo>
                <a:lnTo>
                  <a:pt x="1069" y="1266"/>
                </a:lnTo>
                <a:lnTo>
                  <a:pt x="980" y="1370"/>
                </a:lnTo>
                <a:lnTo>
                  <a:pt x="896" y="1477"/>
                </a:lnTo>
                <a:lnTo>
                  <a:pt x="816" y="1589"/>
                </a:lnTo>
                <a:lnTo>
                  <a:pt x="742" y="1705"/>
                </a:lnTo>
                <a:lnTo>
                  <a:pt x="674" y="1824"/>
                </a:lnTo>
                <a:lnTo>
                  <a:pt x="611" y="1947"/>
                </a:lnTo>
                <a:lnTo>
                  <a:pt x="555" y="2073"/>
                </a:lnTo>
                <a:lnTo>
                  <a:pt x="504" y="2202"/>
                </a:lnTo>
                <a:lnTo>
                  <a:pt x="459" y="2335"/>
                </a:lnTo>
                <a:lnTo>
                  <a:pt x="421" y="2471"/>
                </a:lnTo>
                <a:lnTo>
                  <a:pt x="389" y="2608"/>
                </a:lnTo>
                <a:lnTo>
                  <a:pt x="363" y="2748"/>
                </a:lnTo>
                <a:lnTo>
                  <a:pt x="346" y="2891"/>
                </a:lnTo>
                <a:lnTo>
                  <a:pt x="335" y="3036"/>
                </a:lnTo>
                <a:lnTo>
                  <a:pt x="332" y="3183"/>
                </a:lnTo>
                <a:lnTo>
                  <a:pt x="332" y="3244"/>
                </a:lnTo>
                <a:lnTo>
                  <a:pt x="334" y="3306"/>
                </a:lnTo>
                <a:lnTo>
                  <a:pt x="337" y="3368"/>
                </a:lnTo>
                <a:lnTo>
                  <a:pt x="342" y="3428"/>
                </a:lnTo>
                <a:lnTo>
                  <a:pt x="347" y="3489"/>
                </a:lnTo>
                <a:lnTo>
                  <a:pt x="354" y="3549"/>
                </a:lnTo>
                <a:lnTo>
                  <a:pt x="362" y="3609"/>
                </a:lnTo>
                <a:lnTo>
                  <a:pt x="372" y="3669"/>
                </a:lnTo>
                <a:lnTo>
                  <a:pt x="383" y="3727"/>
                </a:lnTo>
                <a:lnTo>
                  <a:pt x="395" y="3786"/>
                </a:lnTo>
                <a:lnTo>
                  <a:pt x="408" y="3844"/>
                </a:lnTo>
                <a:lnTo>
                  <a:pt x="423" y="3902"/>
                </a:lnTo>
                <a:lnTo>
                  <a:pt x="438" y="3959"/>
                </a:lnTo>
                <a:lnTo>
                  <a:pt x="454" y="4016"/>
                </a:lnTo>
                <a:lnTo>
                  <a:pt x="473" y="4072"/>
                </a:lnTo>
                <a:lnTo>
                  <a:pt x="491" y="4128"/>
                </a:lnTo>
                <a:lnTo>
                  <a:pt x="142" y="4128"/>
                </a:lnTo>
                <a:lnTo>
                  <a:pt x="125" y="4071"/>
                </a:lnTo>
                <a:lnTo>
                  <a:pt x="109" y="4015"/>
                </a:lnTo>
                <a:lnTo>
                  <a:pt x="95" y="3957"/>
                </a:lnTo>
                <a:lnTo>
                  <a:pt x="81" y="3900"/>
                </a:lnTo>
                <a:lnTo>
                  <a:pt x="68" y="3842"/>
                </a:lnTo>
                <a:lnTo>
                  <a:pt x="56" y="3784"/>
                </a:lnTo>
                <a:lnTo>
                  <a:pt x="46" y="3725"/>
                </a:lnTo>
                <a:lnTo>
                  <a:pt x="36" y="3667"/>
                </a:lnTo>
                <a:lnTo>
                  <a:pt x="27" y="3607"/>
                </a:lnTo>
                <a:lnTo>
                  <a:pt x="20" y="3547"/>
                </a:lnTo>
                <a:lnTo>
                  <a:pt x="14" y="3487"/>
                </a:lnTo>
                <a:lnTo>
                  <a:pt x="9" y="3427"/>
                </a:lnTo>
                <a:lnTo>
                  <a:pt x="5" y="3367"/>
                </a:lnTo>
                <a:lnTo>
                  <a:pt x="2" y="3305"/>
                </a:lnTo>
                <a:lnTo>
                  <a:pt x="0" y="3244"/>
                </a:lnTo>
                <a:lnTo>
                  <a:pt x="0" y="3183"/>
                </a:lnTo>
                <a:lnTo>
                  <a:pt x="4" y="3018"/>
                </a:lnTo>
                <a:lnTo>
                  <a:pt x="16" y="2857"/>
                </a:lnTo>
                <a:lnTo>
                  <a:pt x="36" y="2698"/>
                </a:lnTo>
                <a:lnTo>
                  <a:pt x="64" y="2541"/>
                </a:lnTo>
                <a:lnTo>
                  <a:pt x="99" y="2387"/>
                </a:lnTo>
                <a:lnTo>
                  <a:pt x="142" y="2236"/>
                </a:lnTo>
                <a:lnTo>
                  <a:pt x="192" y="2088"/>
                </a:lnTo>
                <a:lnTo>
                  <a:pt x="249" y="1943"/>
                </a:lnTo>
                <a:lnTo>
                  <a:pt x="312" y="1803"/>
                </a:lnTo>
                <a:lnTo>
                  <a:pt x="383" y="1666"/>
                </a:lnTo>
                <a:lnTo>
                  <a:pt x="459" y="1532"/>
                </a:lnTo>
                <a:lnTo>
                  <a:pt x="542" y="1403"/>
                </a:lnTo>
                <a:lnTo>
                  <a:pt x="630" y="1279"/>
                </a:lnTo>
                <a:lnTo>
                  <a:pt x="724" y="1158"/>
                </a:lnTo>
                <a:lnTo>
                  <a:pt x="824" y="1042"/>
                </a:lnTo>
                <a:lnTo>
                  <a:pt x="929" y="932"/>
                </a:lnTo>
                <a:lnTo>
                  <a:pt x="1039" y="827"/>
                </a:lnTo>
                <a:lnTo>
                  <a:pt x="1154" y="727"/>
                </a:lnTo>
                <a:lnTo>
                  <a:pt x="1274" y="632"/>
                </a:lnTo>
                <a:lnTo>
                  <a:pt x="1398" y="544"/>
                </a:lnTo>
                <a:lnTo>
                  <a:pt x="1527" y="461"/>
                </a:lnTo>
                <a:lnTo>
                  <a:pt x="1660" y="385"/>
                </a:lnTo>
                <a:lnTo>
                  <a:pt x="1796" y="314"/>
                </a:lnTo>
                <a:lnTo>
                  <a:pt x="1938" y="250"/>
                </a:lnTo>
                <a:lnTo>
                  <a:pt x="2081" y="194"/>
                </a:lnTo>
                <a:lnTo>
                  <a:pt x="2229" y="143"/>
                </a:lnTo>
                <a:lnTo>
                  <a:pt x="2379" y="100"/>
                </a:lnTo>
                <a:lnTo>
                  <a:pt x="2533" y="65"/>
                </a:lnTo>
                <a:lnTo>
                  <a:pt x="2689" y="36"/>
                </a:lnTo>
                <a:lnTo>
                  <a:pt x="2847" y="17"/>
                </a:lnTo>
                <a:lnTo>
                  <a:pt x="3009" y="5"/>
                </a:lnTo>
                <a:lnTo>
                  <a:pt x="3172" y="0"/>
                </a:lnTo>
                <a:lnTo>
                  <a:pt x="3221" y="0"/>
                </a:lnTo>
                <a:lnTo>
                  <a:pt x="3271" y="1"/>
                </a:lnTo>
                <a:lnTo>
                  <a:pt x="3321" y="4"/>
                </a:lnTo>
                <a:lnTo>
                  <a:pt x="3369" y="7"/>
                </a:lnTo>
                <a:lnTo>
                  <a:pt x="3418" y="10"/>
                </a:lnTo>
                <a:lnTo>
                  <a:pt x="3467" y="14"/>
                </a:lnTo>
                <a:lnTo>
                  <a:pt x="3515" y="19"/>
                </a:lnTo>
                <a:lnTo>
                  <a:pt x="3563" y="24"/>
                </a:lnTo>
                <a:lnTo>
                  <a:pt x="3612" y="30"/>
                </a:lnTo>
                <a:lnTo>
                  <a:pt x="3659" y="37"/>
                </a:lnTo>
                <a:lnTo>
                  <a:pt x="3707" y="46"/>
                </a:lnTo>
                <a:lnTo>
                  <a:pt x="3754" y="54"/>
                </a:lnTo>
                <a:lnTo>
                  <a:pt x="3801" y="63"/>
                </a:lnTo>
                <a:lnTo>
                  <a:pt x="3848" y="72"/>
                </a:lnTo>
                <a:lnTo>
                  <a:pt x="3894" y="83"/>
                </a:lnTo>
                <a:lnTo>
                  <a:pt x="3940" y="94"/>
                </a:lnTo>
                <a:lnTo>
                  <a:pt x="3986" y="106"/>
                </a:lnTo>
                <a:lnTo>
                  <a:pt x="4033" y="119"/>
                </a:lnTo>
                <a:lnTo>
                  <a:pt x="4078" y="132"/>
                </a:lnTo>
                <a:lnTo>
                  <a:pt x="4123" y="145"/>
                </a:lnTo>
                <a:lnTo>
                  <a:pt x="4168" y="161"/>
                </a:lnTo>
                <a:lnTo>
                  <a:pt x="4213" y="175"/>
                </a:lnTo>
                <a:lnTo>
                  <a:pt x="4257" y="192"/>
                </a:lnTo>
                <a:lnTo>
                  <a:pt x="4301" y="208"/>
                </a:lnTo>
                <a:lnTo>
                  <a:pt x="4344" y="224"/>
                </a:lnTo>
                <a:lnTo>
                  <a:pt x="4388" y="243"/>
                </a:lnTo>
                <a:lnTo>
                  <a:pt x="4431" y="260"/>
                </a:lnTo>
                <a:lnTo>
                  <a:pt x="4473" y="280"/>
                </a:lnTo>
                <a:lnTo>
                  <a:pt x="4516" y="299"/>
                </a:lnTo>
                <a:lnTo>
                  <a:pt x="4558" y="319"/>
                </a:lnTo>
                <a:lnTo>
                  <a:pt x="4600" y="341"/>
                </a:lnTo>
                <a:lnTo>
                  <a:pt x="4641" y="361"/>
                </a:lnTo>
                <a:close/>
                <a:moveTo>
                  <a:pt x="4641" y="854"/>
                </a:moveTo>
                <a:lnTo>
                  <a:pt x="4641" y="2260"/>
                </a:lnTo>
                <a:lnTo>
                  <a:pt x="4611" y="2215"/>
                </a:lnTo>
                <a:lnTo>
                  <a:pt x="4581" y="2169"/>
                </a:lnTo>
                <a:lnTo>
                  <a:pt x="4549" y="2126"/>
                </a:lnTo>
                <a:lnTo>
                  <a:pt x="4515" y="2084"/>
                </a:lnTo>
                <a:lnTo>
                  <a:pt x="4480" y="2043"/>
                </a:lnTo>
                <a:lnTo>
                  <a:pt x="4444" y="2002"/>
                </a:lnTo>
                <a:lnTo>
                  <a:pt x="4407" y="1963"/>
                </a:lnTo>
                <a:lnTo>
                  <a:pt x="4370" y="1926"/>
                </a:lnTo>
                <a:lnTo>
                  <a:pt x="4330" y="1889"/>
                </a:lnTo>
                <a:lnTo>
                  <a:pt x="4290" y="1853"/>
                </a:lnTo>
                <a:lnTo>
                  <a:pt x="4248" y="1819"/>
                </a:lnTo>
                <a:lnTo>
                  <a:pt x="4205" y="1786"/>
                </a:lnTo>
                <a:lnTo>
                  <a:pt x="4161" y="1754"/>
                </a:lnTo>
                <a:lnTo>
                  <a:pt x="4117" y="1725"/>
                </a:lnTo>
                <a:lnTo>
                  <a:pt x="4070" y="1696"/>
                </a:lnTo>
                <a:lnTo>
                  <a:pt x="4023" y="1668"/>
                </a:lnTo>
                <a:lnTo>
                  <a:pt x="3976" y="1642"/>
                </a:lnTo>
                <a:lnTo>
                  <a:pt x="3928" y="1618"/>
                </a:lnTo>
                <a:lnTo>
                  <a:pt x="3878" y="1594"/>
                </a:lnTo>
                <a:lnTo>
                  <a:pt x="3828" y="1573"/>
                </a:lnTo>
                <a:lnTo>
                  <a:pt x="3778" y="1553"/>
                </a:lnTo>
                <a:lnTo>
                  <a:pt x="3725" y="1535"/>
                </a:lnTo>
                <a:lnTo>
                  <a:pt x="3673" y="1517"/>
                </a:lnTo>
                <a:lnTo>
                  <a:pt x="3620" y="1503"/>
                </a:lnTo>
                <a:lnTo>
                  <a:pt x="3565" y="1489"/>
                </a:lnTo>
                <a:lnTo>
                  <a:pt x="3511" y="1477"/>
                </a:lnTo>
                <a:lnTo>
                  <a:pt x="3456" y="1467"/>
                </a:lnTo>
                <a:lnTo>
                  <a:pt x="3401" y="1458"/>
                </a:lnTo>
                <a:lnTo>
                  <a:pt x="3344" y="1452"/>
                </a:lnTo>
                <a:lnTo>
                  <a:pt x="3287" y="1447"/>
                </a:lnTo>
                <a:lnTo>
                  <a:pt x="3229" y="1445"/>
                </a:lnTo>
                <a:lnTo>
                  <a:pt x="3172" y="1444"/>
                </a:lnTo>
                <a:lnTo>
                  <a:pt x="3083" y="1446"/>
                </a:lnTo>
                <a:lnTo>
                  <a:pt x="2995" y="1452"/>
                </a:lnTo>
                <a:lnTo>
                  <a:pt x="2908" y="1464"/>
                </a:lnTo>
                <a:lnTo>
                  <a:pt x="2823" y="1479"/>
                </a:lnTo>
                <a:lnTo>
                  <a:pt x="2739" y="1499"/>
                </a:lnTo>
                <a:lnTo>
                  <a:pt x="2657" y="1522"/>
                </a:lnTo>
                <a:lnTo>
                  <a:pt x="2576" y="1549"/>
                </a:lnTo>
                <a:lnTo>
                  <a:pt x="2497" y="1581"/>
                </a:lnTo>
                <a:lnTo>
                  <a:pt x="2420" y="1616"/>
                </a:lnTo>
                <a:lnTo>
                  <a:pt x="2345" y="1654"/>
                </a:lnTo>
                <a:lnTo>
                  <a:pt x="2274" y="1696"/>
                </a:lnTo>
                <a:lnTo>
                  <a:pt x="2203" y="1741"/>
                </a:lnTo>
                <a:lnTo>
                  <a:pt x="2135" y="1789"/>
                </a:lnTo>
                <a:lnTo>
                  <a:pt x="2070" y="1841"/>
                </a:lnTo>
                <a:lnTo>
                  <a:pt x="2006" y="1895"/>
                </a:lnTo>
                <a:lnTo>
                  <a:pt x="1947" y="1953"/>
                </a:lnTo>
                <a:lnTo>
                  <a:pt x="1889" y="2013"/>
                </a:lnTo>
                <a:lnTo>
                  <a:pt x="1834" y="2076"/>
                </a:lnTo>
                <a:lnTo>
                  <a:pt x="1783" y="2142"/>
                </a:lnTo>
                <a:lnTo>
                  <a:pt x="1735" y="2211"/>
                </a:lnTo>
                <a:lnTo>
                  <a:pt x="1690" y="2280"/>
                </a:lnTo>
                <a:lnTo>
                  <a:pt x="1648" y="2353"/>
                </a:lnTo>
                <a:lnTo>
                  <a:pt x="1610" y="2428"/>
                </a:lnTo>
                <a:lnTo>
                  <a:pt x="1575" y="2505"/>
                </a:lnTo>
                <a:lnTo>
                  <a:pt x="1544" y="2585"/>
                </a:lnTo>
                <a:lnTo>
                  <a:pt x="1517" y="2666"/>
                </a:lnTo>
                <a:lnTo>
                  <a:pt x="1493" y="2748"/>
                </a:lnTo>
                <a:lnTo>
                  <a:pt x="1474" y="2832"/>
                </a:lnTo>
                <a:lnTo>
                  <a:pt x="1458" y="2918"/>
                </a:lnTo>
                <a:lnTo>
                  <a:pt x="1448" y="3005"/>
                </a:lnTo>
                <a:lnTo>
                  <a:pt x="1441" y="3093"/>
                </a:lnTo>
                <a:lnTo>
                  <a:pt x="1439" y="3183"/>
                </a:lnTo>
                <a:lnTo>
                  <a:pt x="1439" y="3214"/>
                </a:lnTo>
                <a:lnTo>
                  <a:pt x="1440" y="3247"/>
                </a:lnTo>
                <a:lnTo>
                  <a:pt x="1441" y="3279"/>
                </a:lnTo>
                <a:lnTo>
                  <a:pt x="1444" y="3312"/>
                </a:lnTo>
                <a:lnTo>
                  <a:pt x="1446" y="3344"/>
                </a:lnTo>
                <a:lnTo>
                  <a:pt x="1449" y="3376"/>
                </a:lnTo>
                <a:lnTo>
                  <a:pt x="1453" y="3408"/>
                </a:lnTo>
                <a:lnTo>
                  <a:pt x="1457" y="3438"/>
                </a:lnTo>
                <a:lnTo>
                  <a:pt x="1462" y="3470"/>
                </a:lnTo>
                <a:lnTo>
                  <a:pt x="1468" y="3501"/>
                </a:lnTo>
                <a:lnTo>
                  <a:pt x="1474" y="3532"/>
                </a:lnTo>
                <a:lnTo>
                  <a:pt x="1481" y="3563"/>
                </a:lnTo>
                <a:lnTo>
                  <a:pt x="1488" y="3594"/>
                </a:lnTo>
                <a:lnTo>
                  <a:pt x="1495" y="3623"/>
                </a:lnTo>
                <a:lnTo>
                  <a:pt x="1503" y="3654"/>
                </a:lnTo>
                <a:lnTo>
                  <a:pt x="1512" y="3684"/>
                </a:lnTo>
                <a:lnTo>
                  <a:pt x="1521" y="3713"/>
                </a:lnTo>
                <a:lnTo>
                  <a:pt x="1531" y="3743"/>
                </a:lnTo>
                <a:lnTo>
                  <a:pt x="1541" y="3772"/>
                </a:lnTo>
                <a:lnTo>
                  <a:pt x="1552" y="3801"/>
                </a:lnTo>
                <a:lnTo>
                  <a:pt x="1563" y="3830"/>
                </a:lnTo>
                <a:lnTo>
                  <a:pt x="1575" y="3858"/>
                </a:lnTo>
                <a:lnTo>
                  <a:pt x="1586" y="3886"/>
                </a:lnTo>
                <a:lnTo>
                  <a:pt x="1600" y="3914"/>
                </a:lnTo>
                <a:lnTo>
                  <a:pt x="1613" y="3942"/>
                </a:lnTo>
                <a:lnTo>
                  <a:pt x="1626" y="3970"/>
                </a:lnTo>
                <a:lnTo>
                  <a:pt x="1641" y="3996"/>
                </a:lnTo>
                <a:lnTo>
                  <a:pt x="1655" y="4023"/>
                </a:lnTo>
                <a:lnTo>
                  <a:pt x="1669" y="4050"/>
                </a:lnTo>
                <a:lnTo>
                  <a:pt x="1686" y="4077"/>
                </a:lnTo>
                <a:lnTo>
                  <a:pt x="1701" y="4102"/>
                </a:lnTo>
                <a:lnTo>
                  <a:pt x="1717" y="4128"/>
                </a:lnTo>
                <a:lnTo>
                  <a:pt x="591" y="4128"/>
                </a:lnTo>
                <a:lnTo>
                  <a:pt x="571" y="4072"/>
                </a:lnTo>
                <a:lnTo>
                  <a:pt x="553" y="4016"/>
                </a:lnTo>
                <a:lnTo>
                  <a:pt x="535" y="3959"/>
                </a:lnTo>
                <a:lnTo>
                  <a:pt x="520" y="3902"/>
                </a:lnTo>
                <a:lnTo>
                  <a:pt x="505" y="3844"/>
                </a:lnTo>
                <a:lnTo>
                  <a:pt x="491" y="3787"/>
                </a:lnTo>
                <a:lnTo>
                  <a:pt x="479" y="3728"/>
                </a:lnTo>
                <a:lnTo>
                  <a:pt x="468" y="3669"/>
                </a:lnTo>
                <a:lnTo>
                  <a:pt x="458" y="3609"/>
                </a:lnTo>
                <a:lnTo>
                  <a:pt x="449" y="3549"/>
                </a:lnTo>
                <a:lnTo>
                  <a:pt x="442" y="3490"/>
                </a:lnTo>
                <a:lnTo>
                  <a:pt x="436" y="3428"/>
                </a:lnTo>
                <a:lnTo>
                  <a:pt x="431" y="3368"/>
                </a:lnTo>
                <a:lnTo>
                  <a:pt x="428" y="3306"/>
                </a:lnTo>
                <a:lnTo>
                  <a:pt x="426" y="3244"/>
                </a:lnTo>
                <a:lnTo>
                  <a:pt x="425" y="3183"/>
                </a:lnTo>
                <a:lnTo>
                  <a:pt x="429" y="3041"/>
                </a:lnTo>
                <a:lnTo>
                  <a:pt x="439" y="2900"/>
                </a:lnTo>
                <a:lnTo>
                  <a:pt x="456" y="2762"/>
                </a:lnTo>
                <a:lnTo>
                  <a:pt x="481" y="2627"/>
                </a:lnTo>
                <a:lnTo>
                  <a:pt x="512" y="2494"/>
                </a:lnTo>
                <a:lnTo>
                  <a:pt x="549" y="2363"/>
                </a:lnTo>
                <a:lnTo>
                  <a:pt x="592" y="2235"/>
                </a:lnTo>
                <a:lnTo>
                  <a:pt x="641" y="2110"/>
                </a:lnTo>
                <a:lnTo>
                  <a:pt x="696" y="1988"/>
                </a:lnTo>
                <a:lnTo>
                  <a:pt x="757" y="1869"/>
                </a:lnTo>
                <a:lnTo>
                  <a:pt x="822" y="1753"/>
                </a:lnTo>
                <a:lnTo>
                  <a:pt x="894" y="1641"/>
                </a:lnTo>
                <a:lnTo>
                  <a:pt x="971" y="1533"/>
                </a:lnTo>
                <a:lnTo>
                  <a:pt x="1053" y="1430"/>
                </a:lnTo>
                <a:lnTo>
                  <a:pt x="1139" y="1330"/>
                </a:lnTo>
                <a:lnTo>
                  <a:pt x="1230" y="1233"/>
                </a:lnTo>
                <a:lnTo>
                  <a:pt x="1325" y="1143"/>
                </a:lnTo>
                <a:lnTo>
                  <a:pt x="1425" y="1056"/>
                </a:lnTo>
                <a:lnTo>
                  <a:pt x="1528" y="975"/>
                </a:lnTo>
                <a:lnTo>
                  <a:pt x="1637" y="897"/>
                </a:lnTo>
                <a:lnTo>
                  <a:pt x="1747" y="826"/>
                </a:lnTo>
                <a:lnTo>
                  <a:pt x="1863" y="760"/>
                </a:lnTo>
                <a:lnTo>
                  <a:pt x="1981" y="698"/>
                </a:lnTo>
                <a:lnTo>
                  <a:pt x="2103" y="644"/>
                </a:lnTo>
                <a:lnTo>
                  <a:pt x="2228" y="594"/>
                </a:lnTo>
                <a:lnTo>
                  <a:pt x="2355" y="551"/>
                </a:lnTo>
                <a:lnTo>
                  <a:pt x="2486" y="513"/>
                </a:lnTo>
                <a:lnTo>
                  <a:pt x="2618" y="482"/>
                </a:lnTo>
                <a:lnTo>
                  <a:pt x="2754" y="459"/>
                </a:lnTo>
                <a:lnTo>
                  <a:pt x="2891" y="441"/>
                </a:lnTo>
                <a:lnTo>
                  <a:pt x="3031" y="430"/>
                </a:lnTo>
                <a:lnTo>
                  <a:pt x="3172" y="427"/>
                </a:lnTo>
                <a:lnTo>
                  <a:pt x="3222" y="427"/>
                </a:lnTo>
                <a:lnTo>
                  <a:pt x="3272" y="429"/>
                </a:lnTo>
                <a:lnTo>
                  <a:pt x="3323" y="431"/>
                </a:lnTo>
                <a:lnTo>
                  <a:pt x="3373" y="434"/>
                </a:lnTo>
                <a:lnTo>
                  <a:pt x="3422" y="438"/>
                </a:lnTo>
                <a:lnTo>
                  <a:pt x="3472" y="443"/>
                </a:lnTo>
                <a:lnTo>
                  <a:pt x="3520" y="448"/>
                </a:lnTo>
                <a:lnTo>
                  <a:pt x="3570" y="456"/>
                </a:lnTo>
                <a:lnTo>
                  <a:pt x="3619" y="463"/>
                </a:lnTo>
                <a:lnTo>
                  <a:pt x="3667" y="471"/>
                </a:lnTo>
                <a:lnTo>
                  <a:pt x="3715" y="480"/>
                </a:lnTo>
                <a:lnTo>
                  <a:pt x="3762" y="491"/>
                </a:lnTo>
                <a:lnTo>
                  <a:pt x="3809" y="502"/>
                </a:lnTo>
                <a:lnTo>
                  <a:pt x="3856" y="513"/>
                </a:lnTo>
                <a:lnTo>
                  <a:pt x="3904" y="526"/>
                </a:lnTo>
                <a:lnTo>
                  <a:pt x="3950" y="539"/>
                </a:lnTo>
                <a:lnTo>
                  <a:pt x="3996" y="553"/>
                </a:lnTo>
                <a:lnTo>
                  <a:pt x="4042" y="568"/>
                </a:lnTo>
                <a:lnTo>
                  <a:pt x="4087" y="583"/>
                </a:lnTo>
                <a:lnTo>
                  <a:pt x="4132" y="599"/>
                </a:lnTo>
                <a:lnTo>
                  <a:pt x="4177" y="617"/>
                </a:lnTo>
                <a:lnTo>
                  <a:pt x="4221" y="635"/>
                </a:lnTo>
                <a:lnTo>
                  <a:pt x="4265" y="654"/>
                </a:lnTo>
                <a:lnTo>
                  <a:pt x="4308" y="673"/>
                </a:lnTo>
                <a:lnTo>
                  <a:pt x="4351" y="693"/>
                </a:lnTo>
                <a:lnTo>
                  <a:pt x="4394" y="714"/>
                </a:lnTo>
                <a:lnTo>
                  <a:pt x="4436" y="735"/>
                </a:lnTo>
                <a:lnTo>
                  <a:pt x="4478" y="758"/>
                </a:lnTo>
                <a:lnTo>
                  <a:pt x="4519" y="781"/>
                </a:lnTo>
                <a:lnTo>
                  <a:pt x="4560" y="805"/>
                </a:lnTo>
                <a:lnTo>
                  <a:pt x="4601" y="829"/>
                </a:lnTo>
                <a:lnTo>
                  <a:pt x="4641" y="854"/>
                </a:lnTo>
                <a:close/>
                <a:moveTo>
                  <a:pt x="4641" y="2373"/>
                </a:moveTo>
                <a:lnTo>
                  <a:pt x="4641" y="3991"/>
                </a:lnTo>
                <a:lnTo>
                  <a:pt x="4622" y="4026"/>
                </a:lnTo>
                <a:lnTo>
                  <a:pt x="4601" y="4061"/>
                </a:lnTo>
                <a:lnTo>
                  <a:pt x="4580" y="4094"/>
                </a:lnTo>
                <a:lnTo>
                  <a:pt x="4558" y="4128"/>
                </a:lnTo>
                <a:lnTo>
                  <a:pt x="1786" y="4128"/>
                </a:lnTo>
                <a:lnTo>
                  <a:pt x="1769" y="4102"/>
                </a:lnTo>
                <a:lnTo>
                  <a:pt x="1752" y="4077"/>
                </a:lnTo>
                <a:lnTo>
                  <a:pt x="1737" y="4051"/>
                </a:lnTo>
                <a:lnTo>
                  <a:pt x="1721" y="4024"/>
                </a:lnTo>
                <a:lnTo>
                  <a:pt x="1706" y="3997"/>
                </a:lnTo>
                <a:lnTo>
                  <a:pt x="1691" y="3971"/>
                </a:lnTo>
                <a:lnTo>
                  <a:pt x="1678" y="3943"/>
                </a:lnTo>
                <a:lnTo>
                  <a:pt x="1663" y="3915"/>
                </a:lnTo>
                <a:lnTo>
                  <a:pt x="1650" y="3887"/>
                </a:lnTo>
                <a:lnTo>
                  <a:pt x="1638" y="3860"/>
                </a:lnTo>
                <a:lnTo>
                  <a:pt x="1625" y="3831"/>
                </a:lnTo>
                <a:lnTo>
                  <a:pt x="1614" y="3802"/>
                </a:lnTo>
                <a:lnTo>
                  <a:pt x="1603" y="3773"/>
                </a:lnTo>
                <a:lnTo>
                  <a:pt x="1593" y="3745"/>
                </a:lnTo>
                <a:lnTo>
                  <a:pt x="1582" y="3715"/>
                </a:lnTo>
                <a:lnTo>
                  <a:pt x="1572" y="3685"/>
                </a:lnTo>
                <a:lnTo>
                  <a:pt x="1563" y="3655"/>
                </a:lnTo>
                <a:lnTo>
                  <a:pt x="1555" y="3625"/>
                </a:lnTo>
                <a:lnTo>
                  <a:pt x="1546" y="3595"/>
                </a:lnTo>
                <a:lnTo>
                  <a:pt x="1539" y="3565"/>
                </a:lnTo>
                <a:lnTo>
                  <a:pt x="1533" y="3534"/>
                </a:lnTo>
                <a:lnTo>
                  <a:pt x="1526" y="3502"/>
                </a:lnTo>
                <a:lnTo>
                  <a:pt x="1521" y="3471"/>
                </a:lnTo>
                <a:lnTo>
                  <a:pt x="1516" y="3439"/>
                </a:lnTo>
                <a:lnTo>
                  <a:pt x="1511" y="3409"/>
                </a:lnTo>
                <a:lnTo>
                  <a:pt x="1507" y="3377"/>
                </a:lnTo>
                <a:lnTo>
                  <a:pt x="1503" y="3345"/>
                </a:lnTo>
                <a:lnTo>
                  <a:pt x="1501" y="3312"/>
                </a:lnTo>
                <a:lnTo>
                  <a:pt x="1498" y="3280"/>
                </a:lnTo>
                <a:lnTo>
                  <a:pt x="1497" y="3247"/>
                </a:lnTo>
                <a:lnTo>
                  <a:pt x="1496" y="3215"/>
                </a:lnTo>
                <a:lnTo>
                  <a:pt x="1496" y="3183"/>
                </a:lnTo>
                <a:lnTo>
                  <a:pt x="1498" y="3095"/>
                </a:lnTo>
                <a:lnTo>
                  <a:pt x="1504" y="3010"/>
                </a:lnTo>
                <a:lnTo>
                  <a:pt x="1516" y="2927"/>
                </a:lnTo>
                <a:lnTo>
                  <a:pt x="1530" y="2844"/>
                </a:lnTo>
                <a:lnTo>
                  <a:pt x="1548" y="2762"/>
                </a:lnTo>
                <a:lnTo>
                  <a:pt x="1571" y="2682"/>
                </a:lnTo>
                <a:lnTo>
                  <a:pt x="1598" y="2604"/>
                </a:lnTo>
                <a:lnTo>
                  <a:pt x="1627" y="2528"/>
                </a:lnTo>
                <a:lnTo>
                  <a:pt x="1661" y="2453"/>
                </a:lnTo>
                <a:lnTo>
                  <a:pt x="1698" y="2381"/>
                </a:lnTo>
                <a:lnTo>
                  <a:pt x="1739" y="2310"/>
                </a:lnTo>
                <a:lnTo>
                  <a:pt x="1782" y="2242"/>
                </a:lnTo>
                <a:lnTo>
                  <a:pt x="1829" y="2177"/>
                </a:lnTo>
                <a:lnTo>
                  <a:pt x="1878" y="2113"/>
                </a:lnTo>
                <a:lnTo>
                  <a:pt x="1932" y="2052"/>
                </a:lnTo>
                <a:lnTo>
                  <a:pt x="1987" y="1994"/>
                </a:lnTo>
                <a:lnTo>
                  <a:pt x="2045" y="1938"/>
                </a:lnTo>
                <a:lnTo>
                  <a:pt x="2106" y="1885"/>
                </a:lnTo>
                <a:lnTo>
                  <a:pt x="2169" y="1836"/>
                </a:lnTo>
                <a:lnTo>
                  <a:pt x="2235" y="1788"/>
                </a:lnTo>
                <a:lnTo>
                  <a:pt x="2303" y="1744"/>
                </a:lnTo>
                <a:lnTo>
                  <a:pt x="2373" y="1704"/>
                </a:lnTo>
                <a:lnTo>
                  <a:pt x="2446" y="1667"/>
                </a:lnTo>
                <a:lnTo>
                  <a:pt x="2520" y="1633"/>
                </a:lnTo>
                <a:lnTo>
                  <a:pt x="2595" y="1603"/>
                </a:lnTo>
                <a:lnTo>
                  <a:pt x="2673" y="1577"/>
                </a:lnTo>
                <a:lnTo>
                  <a:pt x="2753" y="1554"/>
                </a:lnTo>
                <a:lnTo>
                  <a:pt x="2834" y="1536"/>
                </a:lnTo>
                <a:lnTo>
                  <a:pt x="2917" y="1520"/>
                </a:lnTo>
                <a:lnTo>
                  <a:pt x="3001" y="1510"/>
                </a:lnTo>
                <a:lnTo>
                  <a:pt x="3086" y="1504"/>
                </a:lnTo>
                <a:lnTo>
                  <a:pt x="3172" y="1501"/>
                </a:lnTo>
                <a:lnTo>
                  <a:pt x="3232" y="1502"/>
                </a:lnTo>
                <a:lnTo>
                  <a:pt x="3290" y="1505"/>
                </a:lnTo>
                <a:lnTo>
                  <a:pt x="3347" y="1510"/>
                </a:lnTo>
                <a:lnTo>
                  <a:pt x="3405" y="1517"/>
                </a:lnTo>
                <a:lnTo>
                  <a:pt x="3462" y="1526"/>
                </a:lnTo>
                <a:lnTo>
                  <a:pt x="3518" y="1537"/>
                </a:lnTo>
                <a:lnTo>
                  <a:pt x="3574" y="1550"/>
                </a:lnTo>
                <a:lnTo>
                  <a:pt x="3628" y="1564"/>
                </a:lnTo>
                <a:lnTo>
                  <a:pt x="3682" y="1581"/>
                </a:lnTo>
                <a:lnTo>
                  <a:pt x="3736" y="1598"/>
                </a:lnTo>
                <a:lnTo>
                  <a:pt x="3788" y="1619"/>
                </a:lnTo>
                <a:lnTo>
                  <a:pt x="3840" y="1640"/>
                </a:lnTo>
                <a:lnTo>
                  <a:pt x="3890" y="1663"/>
                </a:lnTo>
                <a:lnTo>
                  <a:pt x="3940" y="1688"/>
                </a:lnTo>
                <a:lnTo>
                  <a:pt x="3989" y="1714"/>
                </a:lnTo>
                <a:lnTo>
                  <a:pt x="4037" y="1742"/>
                </a:lnTo>
                <a:lnTo>
                  <a:pt x="4084" y="1772"/>
                </a:lnTo>
                <a:lnTo>
                  <a:pt x="4130" y="1803"/>
                </a:lnTo>
                <a:lnTo>
                  <a:pt x="4174" y="1835"/>
                </a:lnTo>
                <a:lnTo>
                  <a:pt x="4218" y="1868"/>
                </a:lnTo>
                <a:lnTo>
                  <a:pt x="4260" y="1903"/>
                </a:lnTo>
                <a:lnTo>
                  <a:pt x="4301" y="1940"/>
                </a:lnTo>
                <a:lnTo>
                  <a:pt x="4342" y="1978"/>
                </a:lnTo>
                <a:lnTo>
                  <a:pt x="4380" y="2017"/>
                </a:lnTo>
                <a:lnTo>
                  <a:pt x="4418" y="2057"/>
                </a:lnTo>
                <a:lnTo>
                  <a:pt x="4454" y="2100"/>
                </a:lnTo>
                <a:lnTo>
                  <a:pt x="4488" y="2142"/>
                </a:lnTo>
                <a:lnTo>
                  <a:pt x="4522" y="2186"/>
                </a:lnTo>
                <a:lnTo>
                  <a:pt x="4554" y="2231"/>
                </a:lnTo>
                <a:lnTo>
                  <a:pt x="4585" y="2277"/>
                </a:lnTo>
                <a:lnTo>
                  <a:pt x="4613" y="2325"/>
                </a:lnTo>
                <a:lnTo>
                  <a:pt x="4641" y="2373"/>
                </a:lnTo>
                <a:close/>
                <a:moveTo>
                  <a:pt x="4641" y="4104"/>
                </a:moveTo>
                <a:lnTo>
                  <a:pt x="4641" y="4128"/>
                </a:lnTo>
                <a:lnTo>
                  <a:pt x="4627" y="4128"/>
                </a:lnTo>
                <a:lnTo>
                  <a:pt x="4634" y="4117"/>
                </a:lnTo>
                <a:lnTo>
                  <a:pt x="4641" y="4104"/>
                </a:lnTo>
                <a:close/>
                <a:moveTo>
                  <a:pt x="3172" y="2257"/>
                </a:moveTo>
                <a:lnTo>
                  <a:pt x="3219" y="2258"/>
                </a:lnTo>
                <a:lnTo>
                  <a:pt x="3266" y="2262"/>
                </a:lnTo>
                <a:lnTo>
                  <a:pt x="3312" y="2267"/>
                </a:lnTo>
                <a:lnTo>
                  <a:pt x="3358" y="2275"/>
                </a:lnTo>
                <a:lnTo>
                  <a:pt x="3403" y="2286"/>
                </a:lnTo>
                <a:lnTo>
                  <a:pt x="3447" y="2298"/>
                </a:lnTo>
                <a:lnTo>
                  <a:pt x="3490" y="2313"/>
                </a:lnTo>
                <a:lnTo>
                  <a:pt x="3531" y="2330"/>
                </a:lnTo>
                <a:lnTo>
                  <a:pt x="3572" y="2348"/>
                </a:lnTo>
                <a:lnTo>
                  <a:pt x="3612" y="2369"/>
                </a:lnTo>
                <a:lnTo>
                  <a:pt x="3650" y="2390"/>
                </a:lnTo>
                <a:lnTo>
                  <a:pt x="3687" y="2415"/>
                </a:lnTo>
                <a:lnTo>
                  <a:pt x="3724" y="2441"/>
                </a:lnTo>
                <a:lnTo>
                  <a:pt x="3759" y="2468"/>
                </a:lnTo>
                <a:lnTo>
                  <a:pt x="3792" y="2497"/>
                </a:lnTo>
                <a:lnTo>
                  <a:pt x="3825" y="2528"/>
                </a:lnTo>
                <a:lnTo>
                  <a:pt x="3855" y="2560"/>
                </a:lnTo>
                <a:lnTo>
                  <a:pt x="3884" y="2594"/>
                </a:lnTo>
                <a:lnTo>
                  <a:pt x="3912" y="2629"/>
                </a:lnTo>
                <a:lnTo>
                  <a:pt x="3937" y="2665"/>
                </a:lnTo>
                <a:lnTo>
                  <a:pt x="3961" y="2703"/>
                </a:lnTo>
                <a:lnTo>
                  <a:pt x="3983" y="2741"/>
                </a:lnTo>
                <a:lnTo>
                  <a:pt x="4004" y="2781"/>
                </a:lnTo>
                <a:lnTo>
                  <a:pt x="4022" y="2822"/>
                </a:lnTo>
                <a:lnTo>
                  <a:pt x="4039" y="2864"/>
                </a:lnTo>
                <a:lnTo>
                  <a:pt x="4053" y="2907"/>
                </a:lnTo>
                <a:lnTo>
                  <a:pt x="4065" y="2951"/>
                </a:lnTo>
                <a:lnTo>
                  <a:pt x="4076" y="2996"/>
                </a:lnTo>
                <a:lnTo>
                  <a:pt x="4084" y="3041"/>
                </a:lnTo>
                <a:lnTo>
                  <a:pt x="4090" y="3088"/>
                </a:lnTo>
                <a:lnTo>
                  <a:pt x="4093" y="3134"/>
                </a:lnTo>
                <a:lnTo>
                  <a:pt x="4095" y="3183"/>
                </a:lnTo>
                <a:lnTo>
                  <a:pt x="4093" y="3230"/>
                </a:lnTo>
                <a:lnTo>
                  <a:pt x="4090" y="3277"/>
                </a:lnTo>
                <a:lnTo>
                  <a:pt x="4084" y="3323"/>
                </a:lnTo>
                <a:lnTo>
                  <a:pt x="4076" y="3369"/>
                </a:lnTo>
                <a:lnTo>
                  <a:pt x="4065" y="3414"/>
                </a:lnTo>
                <a:lnTo>
                  <a:pt x="4053" y="3457"/>
                </a:lnTo>
                <a:lnTo>
                  <a:pt x="4039" y="3500"/>
                </a:lnTo>
                <a:lnTo>
                  <a:pt x="4022" y="3542"/>
                </a:lnTo>
                <a:lnTo>
                  <a:pt x="4004" y="3583"/>
                </a:lnTo>
                <a:lnTo>
                  <a:pt x="3983" y="3623"/>
                </a:lnTo>
                <a:lnTo>
                  <a:pt x="3961" y="3662"/>
                </a:lnTo>
                <a:lnTo>
                  <a:pt x="3937" y="3699"/>
                </a:lnTo>
                <a:lnTo>
                  <a:pt x="3912" y="3736"/>
                </a:lnTo>
                <a:lnTo>
                  <a:pt x="3884" y="3771"/>
                </a:lnTo>
                <a:lnTo>
                  <a:pt x="3855" y="3804"/>
                </a:lnTo>
                <a:lnTo>
                  <a:pt x="3825" y="3836"/>
                </a:lnTo>
                <a:lnTo>
                  <a:pt x="3792" y="3867"/>
                </a:lnTo>
                <a:lnTo>
                  <a:pt x="3759" y="3897"/>
                </a:lnTo>
                <a:lnTo>
                  <a:pt x="3724" y="3923"/>
                </a:lnTo>
                <a:lnTo>
                  <a:pt x="3687" y="3949"/>
                </a:lnTo>
                <a:lnTo>
                  <a:pt x="3650" y="3974"/>
                </a:lnTo>
                <a:lnTo>
                  <a:pt x="3612" y="3996"/>
                </a:lnTo>
                <a:lnTo>
                  <a:pt x="3572" y="4016"/>
                </a:lnTo>
                <a:lnTo>
                  <a:pt x="3531" y="4035"/>
                </a:lnTo>
                <a:lnTo>
                  <a:pt x="3490" y="4052"/>
                </a:lnTo>
                <a:lnTo>
                  <a:pt x="3447" y="4066"/>
                </a:lnTo>
                <a:lnTo>
                  <a:pt x="3403" y="4079"/>
                </a:lnTo>
                <a:lnTo>
                  <a:pt x="3358" y="4089"/>
                </a:lnTo>
                <a:lnTo>
                  <a:pt x="3312" y="4097"/>
                </a:lnTo>
                <a:lnTo>
                  <a:pt x="3266" y="4103"/>
                </a:lnTo>
                <a:lnTo>
                  <a:pt x="3219" y="4106"/>
                </a:lnTo>
                <a:lnTo>
                  <a:pt x="3172" y="4107"/>
                </a:lnTo>
                <a:lnTo>
                  <a:pt x="3125" y="4106"/>
                </a:lnTo>
                <a:lnTo>
                  <a:pt x="3078" y="4103"/>
                </a:lnTo>
                <a:lnTo>
                  <a:pt x="3032" y="4097"/>
                </a:lnTo>
                <a:lnTo>
                  <a:pt x="2986" y="4089"/>
                </a:lnTo>
                <a:lnTo>
                  <a:pt x="2942" y="4079"/>
                </a:lnTo>
                <a:lnTo>
                  <a:pt x="2898" y="4066"/>
                </a:lnTo>
                <a:lnTo>
                  <a:pt x="2855" y="4052"/>
                </a:lnTo>
                <a:lnTo>
                  <a:pt x="2813" y="4035"/>
                </a:lnTo>
                <a:lnTo>
                  <a:pt x="2772" y="4016"/>
                </a:lnTo>
                <a:lnTo>
                  <a:pt x="2733" y="3996"/>
                </a:lnTo>
                <a:lnTo>
                  <a:pt x="2694" y="3974"/>
                </a:lnTo>
                <a:lnTo>
                  <a:pt x="2656" y="3949"/>
                </a:lnTo>
                <a:lnTo>
                  <a:pt x="2620" y="3923"/>
                </a:lnTo>
                <a:lnTo>
                  <a:pt x="2585" y="3897"/>
                </a:lnTo>
                <a:lnTo>
                  <a:pt x="2551" y="3867"/>
                </a:lnTo>
                <a:lnTo>
                  <a:pt x="2520" y="3836"/>
                </a:lnTo>
                <a:lnTo>
                  <a:pt x="2489" y="3804"/>
                </a:lnTo>
                <a:lnTo>
                  <a:pt x="2460" y="3771"/>
                </a:lnTo>
                <a:lnTo>
                  <a:pt x="2433" y="3736"/>
                </a:lnTo>
                <a:lnTo>
                  <a:pt x="2407" y="3699"/>
                </a:lnTo>
                <a:lnTo>
                  <a:pt x="2383" y="3662"/>
                </a:lnTo>
                <a:lnTo>
                  <a:pt x="2361" y="3623"/>
                </a:lnTo>
                <a:lnTo>
                  <a:pt x="2340" y="3583"/>
                </a:lnTo>
                <a:lnTo>
                  <a:pt x="2322" y="3542"/>
                </a:lnTo>
                <a:lnTo>
                  <a:pt x="2305" y="3500"/>
                </a:lnTo>
                <a:lnTo>
                  <a:pt x="2291" y="3457"/>
                </a:lnTo>
                <a:lnTo>
                  <a:pt x="2279" y="3414"/>
                </a:lnTo>
                <a:lnTo>
                  <a:pt x="2268" y="3369"/>
                </a:lnTo>
                <a:lnTo>
                  <a:pt x="2260" y="3323"/>
                </a:lnTo>
                <a:lnTo>
                  <a:pt x="2254" y="3277"/>
                </a:lnTo>
                <a:lnTo>
                  <a:pt x="2250" y="3230"/>
                </a:lnTo>
                <a:lnTo>
                  <a:pt x="2249" y="3183"/>
                </a:lnTo>
                <a:lnTo>
                  <a:pt x="2250" y="3134"/>
                </a:lnTo>
                <a:lnTo>
                  <a:pt x="2254" y="3088"/>
                </a:lnTo>
                <a:lnTo>
                  <a:pt x="2260" y="3041"/>
                </a:lnTo>
                <a:lnTo>
                  <a:pt x="2268" y="2996"/>
                </a:lnTo>
                <a:lnTo>
                  <a:pt x="2279" y="2951"/>
                </a:lnTo>
                <a:lnTo>
                  <a:pt x="2291" y="2907"/>
                </a:lnTo>
                <a:lnTo>
                  <a:pt x="2305" y="2864"/>
                </a:lnTo>
                <a:lnTo>
                  <a:pt x="2322" y="2822"/>
                </a:lnTo>
                <a:lnTo>
                  <a:pt x="2340" y="2781"/>
                </a:lnTo>
                <a:lnTo>
                  <a:pt x="2361" y="2741"/>
                </a:lnTo>
                <a:lnTo>
                  <a:pt x="2383" y="2703"/>
                </a:lnTo>
                <a:lnTo>
                  <a:pt x="2407" y="2665"/>
                </a:lnTo>
                <a:lnTo>
                  <a:pt x="2433" y="2629"/>
                </a:lnTo>
                <a:lnTo>
                  <a:pt x="2460" y="2594"/>
                </a:lnTo>
                <a:lnTo>
                  <a:pt x="2489" y="2560"/>
                </a:lnTo>
                <a:lnTo>
                  <a:pt x="2520" y="2528"/>
                </a:lnTo>
                <a:lnTo>
                  <a:pt x="2551" y="2497"/>
                </a:lnTo>
                <a:lnTo>
                  <a:pt x="2585" y="2468"/>
                </a:lnTo>
                <a:lnTo>
                  <a:pt x="2620" y="2441"/>
                </a:lnTo>
                <a:lnTo>
                  <a:pt x="2656" y="2415"/>
                </a:lnTo>
                <a:lnTo>
                  <a:pt x="2694" y="2390"/>
                </a:lnTo>
                <a:lnTo>
                  <a:pt x="2733" y="2369"/>
                </a:lnTo>
                <a:lnTo>
                  <a:pt x="2772" y="2348"/>
                </a:lnTo>
                <a:lnTo>
                  <a:pt x="2813" y="2330"/>
                </a:lnTo>
                <a:lnTo>
                  <a:pt x="2855" y="2313"/>
                </a:lnTo>
                <a:lnTo>
                  <a:pt x="2898" y="2298"/>
                </a:lnTo>
                <a:lnTo>
                  <a:pt x="2942" y="2286"/>
                </a:lnTo>
                <a:lnTo>
                  <a:pt x="2986" y="2275"/>
                </a:lnTo>
                <a:lnTo>
                  <a:pt x="3032" y="2267"/>
                </a:lnTo>
                <a:lnTo>
                  <a:pt x="3078" y="2262"/>
                </a:lnTo>
                <a:lnTo>
                  <a:pt x="3125" y="2258"/>
                </a:lnTo>
                <a:lnTo>
                  <a:pt x="3172" y="2257"/>
                </a:lnTo>
                <a:close/>
                <a:moveTo>
                  <a:pt x="3172" y="2288"/>
                </a:moveTo>
                <a:lnTo>
                  <a:pt x="3218" y="2289"/>
                </a:lnTo>
                <a:lnTo>
                  <a:pt x="3263" y="2292"/>
                </a:lnTo>
                <a:lnTo>
                  <a:pt x="3307" y="2298"/>
                </a:lnTo>
                <a:lnTo>
                  <a:pt x="3351" y="2305"/>
                </a:lnTo>
                <a:lnTo>
                  <a:pt x="3395" y="2315"/>
                </a:lnTo>
                <a:lnTo>
                  <a:pt x="3437" y="2328"/>
                </a:lnTo>
                <a:lnTo>
                  <a:pt x="3478" y="2342"/>
                </a:lnTo>
                <a:lnTo>
                  <a:pt x="3519" y="2358"/>
                </a:lnTo>
                <a:lnTo>
                  <a:pt x="3558" y="2376"/>
                </a:lnTo>
                <a:lnTo>
                  <a:pt x="3597" y="2396"/>
                </a:lnTo>
                <a:lnTo>
                  <a:pt x="3634" y="2417"/>
                </a:lnTo>
                <a:lnTo>
                  <a:pt x="3671" y="2440"/>
                </a:lnTo>
                <a:lnTo>
                  <a:pt x="3706" y="2465"/>
                </a:lnTo>
                <a:lnTo>
                  <a:pt x="3740" y="2492"/>
                </a:lnTo>
                <a:lnTo>
                  <a:pt x="3771" y="2520"/>
                </a:lnTo>
                <a:lnTo>
                  <a:pt x="3803" y="2550"/>
                </a:lnTo>
                <a:lnTo>
                  <a:pt x="3833" y="2580"/>
                </a:lnTo>
                <a:lnTo>
                  <a:pt x="3860" y="2613"/>
                </a:lnTo>
                <a:lnTo>
                  <a:pt x="3887" y="2647"/>
                </a:lnTo>
                <a:lnTo>
                  <a:pt x="3912" y="2682"/>
                </a:lnTo>
                <a:lnTo>
                  <a:pt x="3935" y="2718"/>
                </a:lnTo>
                <a:lnTo>
                  <a:pt x="3957" y="2756"/>
                </a:lnTo>
                <a:lnTo>
                  <a:pt x="3976" y="2794"/>
                </a:lnTo>
                <a:lnTo>
                  <a:pt x="3994" y="2834"/>
                </a:lnTo>
                <a:lnTo>
                  <a:pt x="4010" y="2874"/>
                </a:lnTo>
                <a:lnTo>
                  <a:pt x="4024" y="2916"/>
                </a:lnTo>
                <a:lnTo>
                  <a:pt x="4036" y="2959"/>
                </a:lnTo>
                <a:lnTo>
                  <a:pt x="4046" y="3002"/>
                </a:lnTo>
                <a:lnTo>
                  <a:pt x="4054" y="3046"/>
                </a:lnTo>
                <a:lnTo>
                  <a:pt x="4059" y="3091"/>
                </a:lnTo>
                <a:lnTo>
                  <a:pt x="4063" y="3136"/>
                </a:lnTo>
                <a:lnTo>
                  <a:pt x="4064" y="3183"/>
                </a:lnTo>
                <a:lnTo>
                  <a:pt x="4063" y="3228"/>
                </a:lnTo>
                <a:lnTo>
                  <a:pt x="4059" y="3274"/>
                </a:lnTo>
                <a:lnTo>
                  <a:pt x="4054" y="3318"/>
                </a:lnTo>
                <a:lnTo>
                  <a:pt x="4046" y="3362"/>
                </a:lnTo>
                <a:lnTo>
                  <a:pt x="4036" y="3406"/>
                </a:lnTo>
                <a:lnTo>
                  <a:pt x="4024" y="3449"/>
                </a:lnTo>
                <a:lnTo>
                  <a:pt x="4010" y="3490"/>
                </a:lnTo>
                <a:lnTo>
                  <a:pt x="3994" y="3531"/>
                </a:lnTo>
                <a:lnTo>
                  <a:pt x="3976" y="3570"/>
                </a:lnTo>
                <a:lnTo>
                  <a:pt x="3957" y="3609"/>
                </a:lnTo>
                <a:lnTo>
                  <a:pt x="3935" y="3646"/>
                </a:lnTo>
                <a:lnTo>
                  <a:pt x="3912" y="3683"/>
                </a:lnTo>
                <a:lnTo>
                  <a:pt x="3887" y="3718"/>
                </a:lnTo>
                <a:lnTo>
                  <a:pt x="3860" y="3752"/>
                </a:lnTo>
                <a:lnTo>
                  <a:pt x="3833" y="3784"/>
                </a:lnTo>
                <a:lnTo>
                  <a:pt x="3803" y="3815"/>
                </a:lnTo>
                <a:lnTo>
                  <a:pt x="3771" y="3844"/>
                </a:lnTo>
                <a:lnTo>
                  <a:pt x="3740" y="3873"/>
                </a:lnTo>
                <a:lnTo>
                  <a:pt x="3706" y="3900"/>
                </a:lnTo>
                <a:lnTo>
                  <a:pt x="3671" y="3924"/>
                </a:lnTo>
                <a:lnTo>
                  <a:pt x="3634" y="3947"/>
                </a:lnTo>
                <a:lnTo>
                  <a:pt x="3597" y="3969"/>
                </a:lnTo>
                <a:lnTo>
                  <a:pt x="3558" y="3989"/>
                </a:lnTo>
                <a:lnTo>
                  <a:pt x="3519" y="4007"/>
                </a:lnTo>
                <a:lnTo>
                  <a:pt x="3478" y="4023"/>
                </a:lnTo>
                <a:lnTo>
                  <a:pt x="3437" y="4036"/>
                </a:lnTo>
                <a:lnTo>
                  <a:pt x="3395" y="4049"/>
                </a:lnTo>
                <a:lnTo>
                  <a:pt x="3351" y="4059"/>
                </a:lnTo>
                <a:lnTo>
                  <a:pt x="3307" y="4066"/>
                </a:lnTo>
                <a:lnTo>
                  <a:pt x="3263" y="4072"/>
                </a:lnTo>
                <a:lnTo>
                  <a:pt x="3218" y="4075"/>
                </a:lnTo>
                <a:lnTo>
                  <a:pt x="3172" y="4077"/>
                </a:lnTo>
                <a:lnTo>
                  <a:pt x="3126" y="4075"/>
                </a:lnTo>
                <a:lnTo>
                  <a:pt x="3081" y="4072"/>
                </a:lnTo>
                <a:lnTo>
                  <a:pt x="3036" y="4066"/>
                </a:lnTo>
                <a:lnTo>
                  <a:pt x="2992" y="4059"/>
                </a:lnTo>
                <a:lnTo>
                  <a:pt x="2949" y="4049"/>
                </a:lnTo>
                <a:lnTo>
                  <a:pt x="2907" y="4036"/>
                </a:lnTo>
                <a:lnTo>
                  <a:pt x="2865" y="4023"/>
                </a:lnTo>
                <a:lnTo>
                  <a:pt x="2825" y="4007"/>
                </a:lnTo>
                <a:lnTo>
                  <a:pt x="2785" y="3989"/>
                </a:lnTo>
                <a:lnTo>
                  <a:pt x="2747" y="3969"/>
                </a:lnTo>
                <a:lnTo>
                  <a:pt x="2709" y="3947"/>
                </a:lnTo>
                <a:lnTo>
                  <a:pt x="2673" y="3924"/>
                </a:lnTo>
                <a:lnTo>
                  <a:pt x="2638" y="3900"/>
                </a:lnTo>
                <a:lnTo>
                  <a:pt x="2605" y="3873"/>
                </a:lnTo>
                <a:lnTo>
                  <a:pt x="2572" y="3844"/>
                </a:lnTo>
                <a:lnTo>
                  <a:pt x="2541" y="3815"/>
                </a:lnTo>
                <a:lnTo>
                  <a:pt x="2511" y="3784"/>
                </a:lnTo>
                <a:lnTo>
                  <a:pt x="2484" y="3752"/>
                </a:lnTo>
                <a:lnTo>
                  <a:pt x="2457" y="3718"/>
                </a:lnTo>
                <a:lnTo>
                  <a:pt x="2433" y="3683"/>
                </a:lnTo>
                <a:lnTo>
                  <a:pt x="2409" y="3646"/>
                </a:lnTo>
                <a:lnTo>
                  <a:pt x="2387" y="3609"/>
                </a:lnTo>
                <a:lnTo>
                  <a:pt x="2368" y="3570"/>
                </a:lnTo>
                <a:lnTo>
                  <a:pt x="2350" y="3531"/>
                </a:lnTo>
                <a:lnTo>
                  <a:pt x="2334" y="3490"/>
                </a:lnTo>
                <a:lnTo>
                  <a:pt x="2320" y="3449"/>
                </a:lnTo>
                <a:lnTo>
                  <a:pt x="2308" y="3406"/>
                </a:lnTo>
                <a:lnTo>
                  <a:pt x="2298" y="3362"/>
                </a:lnTo>
                <a:lnTo>
                  <a:pt x="2290" y="3318"/>
                </a:lnTo>
                <a:lnTo>
                  <a:pt x="2284" y="3274"/>
                </a:lnTo>
                <a:lnTo>
                  <a:pt x="2281" y="3228"/>
                </a:lnTo>
                <a:lnTo>
                  <a:pt x="2280" y="3183"/>
                </a:lnTo>
                <a:lnTo>
                  <a:pt x="2281" y="3136"/>
                </a:lnTo>
                <a:lnTo>
                  <a:pt x="2284" y="3091"/>
                </a:lnTo>
                <a:lnTo>
                  <a:pt x="2290" y="3046"/>
                </a:lnTo>
                <a:lnTo>
                  <a:pt x="2298" y="3002"/>
                </a:lnTo>
                <a:lnTo>
                  <a:pt x="2308" y="2959"/>
                </a:lnTo>
                <a:lnTo>
                  <a:pt x="2320" y="2916"/>
                </a:lnTo>
                <a:lnTo>
                  <a:pt x="2334" y="2874"/>
                </a:lnTo>
                <a:lnTo>
                  <a:pt x="2350" y="2834"/>
                </a:lnTo>
                <a:lnTo>
                  <a:pt x="2368" y="2794"/>
                </a:lnTo>
                <a:lnTo>
                  <a:pt x="2387" y="2756"/>
                </a:lnTo>
                <a:lnTo>
                  <a:pt x="2409" y="2718"/>
                </a:lnTo>
                <a:lnTo>
                  <a:pt x="2433" y="2682"/>
                </a:lnTo>
                <a:lnTo>
                  <a:pt x="2457" y="2647"/>
                </a:lnTo>
                <a:lnTo>
                  <a:pt x="2484" y="2613"/>
                </a:lnTo>
                <a:lnTo>
                  <a:pt x="2511" y="2580"/>
                </a:lnTo>
                <a:lnTo>
                  <a:pt x="2541" y="2550"/>
                </a:lnTo>
                <a:lnTo>
                  <a:pt x="2572" y="2520"/>
                </a:lnTo>
                <a:lnTo>
                  <a:pt x="2605" y="2492"/>
                </a:lnTo>
                <a:lnTo>
                  <a:pt x="2638" y="2465"/>
                </a:lnTo>
                <a:lnTo>
                  <a:pt x="2673" y="2440"/>
                </a:lnTo>
                <a:lnTo>
                  <a:pt x="2709" y="2417"/>
                </a:lnTo>
                <a:lnTo>
                  <a:pt x="2747" y="2396"/>
                </a:lnTo>
                <a:lnTo>
                  <a:pt x="2785" y="2376"/>
                </a:lnTo>
                <a:lnTo>
                  <a:pt x="2825" y="2358"/>
                </a:lnTo>
                <a:lnTo>
                  <a:pt x="2865" y="2342"/>
                </a:lnTo>
                <a:lnTo>
                  <a:pt x="2907" y="2328"/>
                </a:lnTo>
                <a:lnTo>
                  <a:pt x="2949" y="2315"/>
                </a:lnTo>
                <a:lnTo>
                  <a:pt x="2992" y="2305"/>
                </a:lnTo>
                <a:lnTo>
                  <a:pt x="3036" y="2298"/>
                </a:lnTo>
                <a:lnTo>
                  <a:pt x="3081" y="2292"/>
                </a:lnTo>
                <a:lnTo>
                  <a:pt x="3126" y="2289"/>
                </a:lnTo>
                <a:lnTo>
                  <a:pt x="3172" y="228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3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(20-08-24)-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8288000" cy="10288588"/>
          </a:xfrm>
          <a:custGeom>
            <a:avLst/>
            <a:gdLst>
              <a:gd name="T0" fmla="*/ 2300 w 7933"/>
              <a:gd name="T1" fmla="*/ 176 h 4529"/>
              <a:gd name="T2" fmla="*/ 2362 w 7933"/>
              <a:gd name="T3" fmla="*/ 699 h 4529"/>
              <a:gd name="T4" fmla="*/ 2469 w 7933"/>
              <a:gd name="T5" fmla="*/ 1207 h 4529"/>
              <a:gd name="T6" fmla="*/ 2620 w 7933"/>
              <a:gd name="T7" fmla="*/ 1696 h 4529"/>
              <a:gd name="T8" fmla="*/ 2814 w 7933"/>
              <a:gd name="T9" fmla="*/ 2164 h 4529"/>
              <a:gd name="T10" fmla="*/ 3047 w 7933"/>
              <a:gd name="T11" fmla="*/ 2611 h 4529"/>
              <a:gd name="T12" fmla="*/ 3318 w 7933"/>
              <a:gd name="T13" fmla="*/ 3034 h 4529"/>
              <a:gd name="T14" fmla="*/ 3625 w 7933"/>
              <a:gd name="T15" fmla="*/ 3430 h 4529"/>
              <a:gd name="T16" fmla="*/ 3964 w 7933"/>
              <a:gd name="T17" fmla="*/ 3797 h 4529"/>
              <a:gd name="T18" fmla="*/ 4334 w 7933"/>
              <a:gd name="T19" fmla="*/ 4133 h 4529"/>
              <a:gd name="T20" fmla="*/ 4733 w 7933"/>
              <a:gd name="T21" fmla="*/ 4436 h 4529"/>
              <a:gd name="T22" fmla="*/ 7933 w 7933"/>
              <a:gd name="T23" fmla="*/ 4191 h 4529"/>
              <a:gd name="T24" fmla="*/ 7284 w 7933"/>
              <a:gd name="T25" fmla="*/ 4140 h 4529"/>
              <a:gd name="T26" fmla="*/ 6664 w 7933"/>
              <a:gd name="T27" fmla="*/ 3999 h 4529"/>
              <a:gd name="T28" fmla="*/ 6080 w 7933"/>
              <a:gd name="T29" fmla="*/ 3774 h 4529"/>
              <a:gd name="T30" fmla="*/ 5540 w 7933"/>
              <a:gd name="T31" fmla="*/ 3473 h 4529"/>
              <a:gd name="T32" fmla="*/ 5049 w 7933"/>
              <a:gd name="T33" fmla="*/ 3102 h 4529"/>
              <a:gd name="T34" fmla="*/ 4616 w 7933"/>
              <a:gd name="T35" fmla="*/ 2667 h 4529"/>
              <a:gd name="T36" fmla="*/ 4246 w 7933"/>
              <a:gd name="T37" fmla="*/ 2175 h 4529"/>
              <a:gd name="T38" fmla="*/ 3946 w 7933"/>
              <a:gd name="T39" fmla="*/ 1634 h 4529"/>
              <a:gd name="T40" fmla="*/ 3723 w 7933"/>
              <a:gd name="T41" fmla="*/ 1050 h 4529"/>
              <a:gd name="T42" fmla="*/ 3584 w 7933"/>
              <a:gd name="T43" fmla="*/ 430 h 4529"/>
              <a:gd name="T44" fmla="*/ 2152 w 7933"/>
              <a:gd name="T45" fmla="*/ 0 h 4529"/>
              <a:gd name="T46" fmla="*/ 524 w 7933"/>
              <a:gd name="T47" fmla="*/ 320 h 4529"/>
              <a:gd name="T48" fmla="*/ 574 w 7933"/>
              <a:gd name="T49" fmla="*/ 794 h 4529"/>
              <a:gd name="T50" fmla="*/ 653 w 7933"/>
              <a:gd name="T51" fmla="*/ 1259 h 4529"/>
              <a:gd name="T52" fmla="*/ 760 w 7933"/>
              <a:gd name="T53" fmla="*/ 1713 h 4529"/>
              <a:gd name="T54" fmla="*/ 894 w 7933"/>
              <a:gd name="T55" fmla="*/ 2157 h 4529"/>
              <a:gd name="T56" fmla="*/ 1056 w 7933"/>
              <a:gd name="T57" fmla="*/ 2588 h 4529"/>
              <a:gd name="T58" fmla="*/ 1242 w 7933"/>
              <a:gd name="T59" fmla="*/ 3006 h 4529"/>
              <a:gd name="T60" fmla="*/ 1452 w 7933"/>
              <a:gd name="T61" fmla="*/ 3410 h 4529"/>
              <a:gd name="T62" fmla="*/ 1687 w 7933"/>
              <a:gd name="T63" fmla="*/ 3799 h 4529"/>
              <a:gd name="T64" fmla="*/ 1944 w 7933"/>
              <a:gd name="T65" fmla="*/ 4173 h 4529"/>
              <a:gd name="T66" fmla="*/ 2223 w 7933"/>
              <a:gd name="T67" fmla="*/ 4529 h 4529"/>
              <a:gd name="T68" fmla="*/ 4360 w 7933"/>
              <a:gd name="T69" fmla="*/ 4332 h 4529"/>
              <a:gd name="T70" fmla="*/ 3986 w 7933"/>
              <a:gd name="T71" fmla="*/ 4010 h 4529"/>
              <a:gd name="T72" fmla="*/ 3641 w 7933"/>
              <a:gd name="T73" fmla="*/ 3658 h 4529"/>
              <a:gd name="T74" fmla="*/ 3326 w 7933"/>
              <a:gd name="T75" fmla="*/ 3278 h 4529"/>
              <a:gd name="T76" fmla="*/ 3044 w 7933"/>
              <a:gd name="T77" fmla="*/ 2872 h 4529"/>
              <a:gd name="T78" fmla="*/ 2797 w 7933"/>
              <a:gd name="T79" fmla="*/ 2442 h 4529"/>
              <a:gd name="T80" fmla="*/ 2586 w 7933"/>
              <a:gd name="T81" fmla="*/ 1990 h 4529"/>
              <a:gd name="T82" fmla="*/ 2414 w 7933"/>
              <a:gd name="T83" fmla="*/ 1517 h 4529"/>
              <a:gd name="T84" fmla="*/ 2283 w 7933"/>
              <a:gd name="T85" fmla="*/ 1027 h 4529"/>
              <a:gd name="T86" fmla="*/ 2195 w 7933"/>
              <a:gd name="T87" fmla="*/ 520 h 4529"/>
              <a:gd name="T88" fmla="*/ 2152 w 7933"/>
              <a:gd name="T89" fmla="*/ 0 h 4529"/>
              <a:gd name="T90" fmla="*/ 0 w 7933"/>
              <a:gd name="T91" fmla="*/ 4529 h 4529"/>
              <a:gd name="T92" fmla="*/ 1836 w 7933"/>
              <a:gd name="T93" fmla="*/ 4291 h 4529"/>
              <a:gd name="T94" fmla="*/ 1579 w 7933"/>
              <a:gd name="T95" fmla="*/ 3921 h 4529"/>
              <a:gd name="T96" fmla="*/ 1343 w 7933"/>
              <a:gd name="T97" fmla="*/ 3535 h 4529"/>
              <a:gd name="T98" fmla="*/ 1130 w 7933"/>
              <a:gd name="T99" fmla="*/ 3135 h 4529"/>
              <a:gd name="T100" fmla="*/ 940 w 7933"/>
              <a:gd name="T101" fmla="*/ 2722 h 4529"/>
              <a:gd name="T102" fmla="*/ 776 w 7933"/>
              <a:gd name="T103" fmla="*/ 2295 h 4529"/>
              <a:gd name="T104" fmla="*/ 637 w 7933"/>
              <a:gd name="T105" fmla="*/ 1856 h 4529"/>
              <a:gd name="T106" fmla="*/ 523 w 7933"/>
              <a:gd name="T107" fmla="*/ 1406 h 4529"/>
              <a:gd name="T108" fmla="*/ 437 w 7933"/>
              <a:gd name="T109" fmla="*/ 946 h 4529"/>
              <a:gd name="T110" fmla="*/ 379 w 7933"/>
              <a:gd name="T111" fmla="*/ 478 h 4529"/>
              <a:gd name="T112" fmla="*/ 351 w 7933"/>
              <a:gd name="T113" fmla="*/ 0 h 4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33" h="4529">
                <a:moveTo>
                  <a:pt x="3541" y="0"/>
                </a:moveTo>
                <a:lnTo>
                  <a:pt x="2290" y="0"/>
                </a:lnTo>
                <a:lnTo>
                  <a:pt x="2300" y="176"/>
                </a:lnTo>
                <a:lnTo>
                  <a:pt x="2315" y="353"/>
                </a:lnTo>
                <a:lnTo>
                  <a:pt x="2335" y="527"/>
                </a:lnTo>
                <a:lnTo>
                  <a:pt x="2362" y="699"/>
                </a:lnTo>
                <a:lnTo>
                  <a:pt x="2392" y="871"/>
                </a:lnTo>
                <a:lnTo>
                  <a:pt x="2428" y="1039"/>
                </a:lnTo>
                <a:lnTo>
                  <a:pt x="2469" y="1207"/>
                </a:lnTo>
                <a:lnTo>
                  <a:pt x="2515" y="1371"/>
                </a:lnTo>
                <a:lnTo>
                  <a:pt x="2565" y="1534"/>
                </a:lnTo>
                <a:lnTo>
                  <a:pt x="2620" y="1696"/>
                </a:lnTo>
                <a:lnTo>
                  <a:pt x="2680" y="1854"/>
                </a:lnTo>
                <a:lnTo>
                  <a:pt x="2745" y="2010"/>
                </a:lnTo>
                <a:lnTo>
                  <a:pt x="2814" y="2164"/>
                </a:lnTo>
                <a:lnTo>
                  <a:pt x="2888" y="2316"/>
                </a:lnTo>
                <a:lnTo>
                  <a:pt x="2966" y="2465"/>
                </a:lnTo>
                <a:lnTo>
                  <a:pt x="3047" y="2611"/>
                </a:lnTo>
                <a:lnTo>
                  <a:pt x="3134" y="2755"/>
                </a:lnTo>
                <a:lnTo>
                  <a:pt x="3224" y="2896"/>
                </a:lnTo>
                <a:lnTo>
                  <a:pt x="3318" y="3034"/>
                </a:lnTo>
                <a:lnTo>
                  <a:pt x="3417" y="3169"/>
                </a:lnTo>
                <a:lnTo>
                  <a:pt x="3518" y="3301"/>
                </a:lnTo>
                <a:lnTo>
                  <a:pt x="3625" y="3430"/>
                </a:lnTo>
                <a:lnTo>
                  <a:pt x="3734" y="3556"/>
                </a:lnTo>
                <a:lnTo>
                  <a:pt x="3847" y="3677"/>
                </a:lnTo>
                <a:lnTo>
                  <a:pt x="3964" y="3797"/>
                </a:lnTo>
                <a:lnTo>
                  <a:pt x="4085" y="3912"/>
                </a:lnTo>
                <a:lnTo>
                  <a:pt x="4207" y="4025"/>
                </a:lnTo>
                <a:lnTo>
                  <a:pt x="4334" y="4133"/>
                </a:lnTo>
                <a:lnTo>
                  <a:pt x="4464" y="4238"/>
                </a:lnTo>
                <a:lnTo>
                  <a:pt x="4596" y="4338"/>
                </a:lnTo>
                <a:lnTo>
                  <a:pt x="4733" y="4436"/>
                </a:lnTo>
                <a:lnTo>
                  <a:pt x="4872" y="4529"/>
                </a:lnTo>
                <a:lnTo>
                  <a:pt x="7933" y="4529"/>
                </a:lnTo>
                <a:lnTo>
                  <a:pt x="7933" y="4191"/>
                </a:lnTo>
                <a:lnTo>
                  <a:pt x="7714" y="4185"/>
                </a:lnTo>
                <a:lnTo>
                  <a:pt x="7498" y="4167"/>
                </a:lnTo>
                <a:lnTo>
                  <a:pt x="7284" y="4140"/>
                </a:lnTo>
                <a:lnTo>
                  <a:pt x="7074" y="4103"/>
                </a:lnTo>
                <a:lnTo>
                  <a:pt x="6866" y="4056"/>
                </a:lnTo>
                <a:lnTo>
                  <a:pt x="6664" y="3999"/>
                </a:lnTo>
                <a:lnTo>
                  <a:pt x="6464" y="3933"/>
                </a:lnTo>
                <a:lnTo>
                  <a:pt x="6270" y="3858"/>
                </a:lnTo>
                <a:lnTo>
                  <a:pt x="6080" y="3774"/>
                </a:lnTo>
                <a:lnTo>
                  <a:pt x="5895" y="3682"/>
                </a:lnTo>
                <a:lnTo>
                  <a:pt x="5714" y="3581"/>
                </a:lnTo>
                <a:lnTo>
                  <a:pt x="5540" y="3473"/>
                </a:lnTo>
                <a:lnTo>
                  <a:pt x="5370" y="3357"/>
                </a:lnTo>
                <a:lnTo>
                  <a:pt x="5207" y="3232"/>
                </a:lnTo>
                <a:lnTo>
                  <a:pt x="5049" y="3102"/>
                </a:lnTo>
                <a:lnTo>
                  <a:pt x="4898" y="2963"/>
                </a:lnTo>
                <a:lnTo>
                  <a:pt x="4754" y="2818"/>
                </a:lnTo>
                <a:lnTo>
                  <a:pt x="4616" y="2667"/>
                </a:lnTo>
                <a:lnTo>
                  <a:pt x="4485" y="2508"/>
                </a:lnTo>
                <a:lnTo>
                  <a:pt x="4361" y="2345"/>
                </a:lnTo>
                <a:lnTo>
                  <a:pt x="4246" y="2175"/>
                </a:lnTo>
                <a:lnTo>
                  <a:pt x="4138" y="2000"/>
                </a:lnTo>
                <a:lnTo>
                  <a:pt x="4038" y="1820"/>
                </a:lnTo>
                <a:lnTo>
                  <a:pt x="3946" y="1634"/>
                </a:lnTo>
                <a:lnTo>
                  <a:pt x="3863" y="1444"/>
                </a:lnTo>
                <a:lnTo>
                  <a:pt x="3788" y="1249"/>
                </a:lnTo>
                <a:lnTo>
                  <a:pt x="3723" y="1050"/>
                </a:lnTo>
                <a:lnTo>
                  <a:pt x="3668" y="847"/>
                </a:lnTo>
                <a:lnTo>
                  <a:pt x="3621" y="640"/>
                </a:lnTo>
                <a:lnTo>
                  <a:pt x="3584" y="430"/>
                </a:lnTo>
                <a:lnTo>
                  <a:pt x="3557" y="216"/>
                </a:lnTo>
                <a:lnTo>
                  <a:pt x="3541" y="0"/>
                </a:lnTo>
                <a:close/>
                <a:moveTo>
                  <a:pt x="2152" y="0"/>
                </a:moveTo>
                <a:lnTo>
                  <a:pt x="508" y="0"/>
                </a:lnTo>
                <a:lnTo>
                  <a:pt x="514" y="160"/>
                </a:lnTo>
                <a:lnTo>
                  <a:pt x="524" y="320"/>
                </a:lnTo>
                <a:lnTo>
                  <a:pt x="538" y="480"/>
                </a:lnTo>
                <a:lnTo>
                  <a:pt x="554" y="637"/>
                </a:lnTo>
                <a:lnTo>
                  <a:pt x="574" y="794"/>
                </a:lnTo>
                <a:lnTo>
                  <a:pt x="597" y="950"/>
                </a:lnTo>
                <a:lnTo>
                  <a:pt x="623" y="1105"/>
                </a:lnTo>
                <a:lnTo>
                  <a:pt x="653" y="1259"/>
                </a:lnTo>
                <a:lnTo>
                  <a:pt x="686" y="1412"/>
                </a:lnTo>
                <a:lnTo>
                  <a:pt x="722" y="1563"/>
                </a:lnTo>
                <a:lnTo>
                  <a:pt x="760" y="1713"/>
                </a:lnTo>
                <a:lnTo>
                  <a:pt x="802" y="1862"/>
                </a:lnTo>
                <a:lnTo>
                  <a:pt x="846" y="2010"/>
                </a:lnTo>
                <a:lnTo>
                  <a:pt x="894" y="2157"/>
                </a:lnTo>
                <a:lnTo>
                  <a:pt x="945" y="2302"/>
                </a:lnTo>
                <a:lnTo>
                  <a:pt x="998" y="2445"/>
                </a:lnTo>
                <a:lnTo>
                  <a:pt x="1056" y="2588"/>
                </a:lnTo>
                <a:lnTo>
                  <a:pt x="1115" y="2729"/>
                </a:lnTo>
                <a:lnTo>
                  <a:pt x="1177" y="2868"/>
                </a:lnTo>
                <a:lnTo>
                  <a:pt x="1242" y="3006"/>
                </a:lnTo>
                <a:lnTo>
                  <a:pt x="1309" y="3142"/>
                </a:lnTo>
                <a:lnTo>
                  <a:pt x="1380" y="3277"/>
                </a:lnTo>
                <a:lnTo>
                  <a:pt x="1452" y="3410"/>
                </a:lnTo>
                <a:lnTo>
                  <a:pt x="1528" y="3542"/>
                </a:lnTo>
                <a:lnTo>
                  <a:pt x="1606" y="3671"/>
                </a:lnTo>
                <a:lnTo>
                  <a:pt x="1687" y="3799"/>
                </a:lnTo>
                <a:lnTo>
                  <a:pt x="1770" y="3925"/>
                </a:lnTo>
                <a:lnTo>
                  <a:pt x="1856" y="4050"/>
                </a:lnTo>
                <a:lnTo>
                  <a:pt x="1944" y="4173"/>
                </a:lnTo>
                <a:lnTo>
                  <a:pt x="2034" y="4293"/>
                </a:lnTo>
                <a:lnTo>
                  <a:pt x="2127" y="4411"/>
                </a:lnTo>
                <a:lnTo>
                  <a:pt x="2223" y="4529"/>
                </a:lnTo>
                <a:lnTo>
                  <a:pt x="4624" y="4529"/>
                </a:lnTo>
                <a:lnTo>
                  <a:pt x="4491" y="4432"/>
                </a:lnTo>
                <a:lnTo>
                  <a:pt x="4360" y="4332"/>
                </a:lnTo>
                <a:lnTo>
                  <a:pt x="4233" y="4229"/>
                </a:lnTo>
                <a:lnTo>
                  <a:pt x="4108" y="4121"/>
                </a:lnTo>
                <a:lnTo>
                  <a:pt x="3986" y="4010"/>
                </a:lnTo>
                <a:lnTo>
                  <a:pt x="3868" y="3896"/>
                </a:lnTo>
                <a:lnTo>
                  <a:pt x="3752" y="3778"/>
                </a:lnTo>
                <a:lnTo>
                  <a:pt x="3641" y="3658"/>
                </a:lnTo>
                <a:lnTo>
                  <a:pt x="3533" y="3534"/>
                </a:lnTo>
                <a:lnTo>
                  <a:pt x="3427" y="3408"/>
                </a:lnTo>
                <a:lnTo>
                  <a:pt x="3326" y="3278"/>
                </a:lnTo>
                <a:lnTo>
                  <a:pt x="3228" y="3145"/>
                </a:lnTo>
                <a:lnTo>
                  <a:pt x="3134" y="3011"/>
                </a:lnTo>
                <a:lnTo>
                  <a:pt x="3044" y="2872"/>
                </a:lnTo>
                <a:lnTo>
                  <a:pt x="2957" y="2732"/>
                </a:lnTo>
                <a:lnTo>
                  <a:pt x="2875" y="2588"/>
                </a:lnTo>
                <a:lnTo>
                  <a:pt x="2797" y="2442"/>
                </a:lnTo>
                <a:lnTo>
                  <a:pt x="2722" y="2294"/>
                </a:lnTo>
                <a:lnTo>
                  <a:pt x="2652" y="2143"/>
                </a:lnTo>
                <a:lnTo>
                  <a:pt x="2586" y="1990"/>
                </a:lnTo>
                <a:lnTo>
                  <a:pt x="2524" y="1834"/>
                </a:lnTo>
                <a:lnTo>
                  <a:pt x="2467" y="1677"/>
                </a:lnTo>
                <a:lnTo>
                  <a:pt x="2414" y="1517"/>
                </a:lnTo>
                <a:lnTo>
                  <a:pt x="2366" y="1356"/>
                </a:lnTo>
                <a:lnTo>
                  <a:pt x="2322" y="1192"/>
                </a:lnTo>
                <a:lnTo>
                  <a:pt x="2283" y="1027"/>
                </a:lnTo>
                <a:lnTo>
                  <a:pt x="2249" y="859"/>
                </a:lnTo>
                <a:lnTo>
                  <a:pt x="2220" y="691"/>
                </a:lnTo>
                <a:lnTo>
                  <a:pt x="2195" y="520"/>
                </a:lnTo>
                <a:lnTo>
                  <a:pt x="2176" y="348"/>
                </a:lnTo>
                <a:lnTo>
                  <a:pt x="2161" y="174"/>
                </a:lnTo>
                <a:lnTo>
                  <a:pt x="2152" y="0"/>
                </a:lnTo>
                <a:close/>
                <a:moveTo>
                  <a:pt x="351" y="0"/>
                </a:moveTo>
                <a:lnTo>
                  <a:pt x="0" y="0"/>
                </a:lnTo>
                <a:lnTo>
                  <a:pt x="0" y="4529"/>
                </a:lnTo>
                <a:lnTo>
                  <a:pt x="2019" y="4529"/>
                </a:lnTo>
                <a:lnTo>
                  <a:pt x="1926" y="4410"/>
                </a:lnTo>
                <a:lnTo>
                  <a:pt x="1836" y="4291"/>
                </a:lnTo>
                <a:lnTo>
                  <a:pt x="1747" y="4170"/>
                </a:lnTo>
                <a:lnTo>
                  <a:pt x="1662" y="4046"/>
                </a:lnTo>
                <a:lnTo>
                  <a:pt x="1579" y="3921"/>
                </a:lnTo>
                <a:lnTo>
                  <a:pt x="1497" y="3794"/>
                </a:lnTo>
                <a:lnTo>
                  <a:pt x="1419" y="3665"/>
                </a:lnTo>
                <a:lnTo>
                  <a:pt x="1343" y="3535"/>
                </a:lnTo>
                <a:lnTo>
                  <a:pt x="1269" y="3404"/>
                </a:lnTo>
                <a:lnTo>
                  <a:pt x="1199" y="3270"/>
                </a:lnTo>
                <a:lnTo>
                  <a:pt x="1130" y="3135"/>
                </a:lnTo>
                <a:lnTo>
                  <a:pt x="1064" y="2998"/>
                </a:lnTo>
                <a:lnTo>
                  <a:pt x="1001" y="2861"/>
                </a:lnTo>
                <a:lnTo>
                  <a:pt x="940" y="2722"/>
                </a:lnTo>
                <a:lnTo>
                  <a:pt x="883" y="2581"/>
                </a:lnTo>
                <a:lnTo>
                  <a:pt x="828" y="2438"/>
                </a:lnTo>
                <a:lnTo>
                  <a:pt x="776" y="2295"/>
                </a:lnTo>
                <a:lnTo>
                  <a:pt x="727" y="2150"/>
                </a:lnTo>
                <a:lnTo>
                  <a:pt x="680" y="2003"/>
                </a:lnTo>
                <a:lnTo>
                  <a:pt x="637" y="1856"/>
                </a:lnTo>
                <a:lnTo>
                  <a:pt x="596" y="1707"/>
                </a:lnTo>
                <a:lnTo>
                  <a:pt x="558" y="1557"/>
                </a:lnTo>
                <a:lnTo>
                  <a:pt x="523" y="1406"/>
                </a:lnTo>
                <a:lnTo>
                  <a:pt x="492" y="1253"/>
                </a:lnTo>
                <a:lnTo>
                  <a:pt x="463" y="1100"/>
                </a:lnTo>
                <a:lnTo>
                  <a:pt x="437" y="946"/>
                </a:lnTo>
                <a:lnTo>
                  <a:pt x="415" y="791"/>
                </a:lnTo>
                <a:lnTo>
                  <a:pt x="396" y="635"/>
                </a:lnTo>
                <a:lnTo>
                  <a:pt x="379" y="478"/>
                </a:lnTo>
                <a:lnTo>
                  <a:pt x="366" y="319"/>
                </a:lnTo>
                <a:lnTo>
                  <a:pt x="357" y="160"/>
                </a:lnTo>
                <a:lnTo>
                  <a:pt x="351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2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84" r:id="rId2"/>
    <p:sldLayoutId id="2147484493" r:id="rId3"/>
    <p:sldLayoutId id="2147484488" r:id="rId4"/>
    <p:sldLayoutId id="2147484492" r:id="rId5"/>
    <p:sldLayoutId id="2147484495" r:id="rId6"/>
    <p:sldLayoutId id="2147484499" r:id="rId7"/>
    <p:sldLayoutId id="2147484501" r:id="rId8"/>
    <p:sldLayoutId id="2147484506" r:id="rId9"/>
    <p:sldLayoutId id="2147484511" r:id="rId10"/>
    <p:sldLayoutId id="2147484521" r:id="rId11"/>
    <p:sldLayoutId id="2147484534" r:id="rId12"/>
    <p:sldLayoutId id="2147484538" r:id="rId13"/>
    <p:sldLayoutId id="2147484545" r:id="rId14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E44CEFB1-A223-453F-AA4B-F18D3DF60529}"/>
              </a:ext>
            </a:extLst>
          </p:cNvPr>
          <p:cNvSpPr/>
          <p:nvPr/>
        </p:nvSpPr>
        <p:spPr>
          <a:xfrm>
            <a:off x="1" y="1"/>
            <a:ext cx="14411969" cy="6704769"/>
          </a:xfrm>
          <a:custGeom>
            <a:avLst/>
            <a:gdLst>
              <a:gd name="connsiteX0" fmla="*/ 0 w 14411969"/>
              <a:gd name="connsiteY0" fmla="*/ 0 h 6704769"/>
              <a:gd name="connsiteX1" fmla="*/ 14411969 w 14411969"/>
              <a:gd name="connsiteY1" fmla="*/ 0 h 6704769"/>
              <a:gd name="connsiteX2" fmla="*/ 7707308 w 14411969"/>
              <a:gd name="connsiteY2" fmla="*/ 6704769 h 6704769"/>
              <a:gd name="connsiteX3" fmla="*/ 4236184 w 14411969"/>
              <a:gd name="connsiteY3" fmla="*/ 3233589 h 6704769"/>
              <a:gd name="connsiteX4" fmla="*/ 4183900 w 14411969"/>
              <a:gd name="connsiteY4" fmla="*/ 3185033 h 6704769"/>
              <a:gd name="connsiteX5" fmla="*/ 4130370 w 14411969"/>
              <a:gd name="connsiteY5" fmla="*/ 3138967 h 6704769"/>
              <a:gd name="connsiteX6" fmla="*/ 4075597 w 14411969"/>
              <a:gd name="connsiteY6" fmla="*/ 3095390 h 6704769"/>
              <a:gd name="connsiteX7" fmla="*/ 4017087 w 14411969"/>
              <a:gd name="connsiteY7" fmla="*/ 3054304 h 6704769"/>
              <a:gd name="connsiteX8" fmla="*/ 3958577 w 14411969"/>
              <a:gd name="connsiteY8" fmla="*/ 3018198 h 6704769"/>
              <a:gd name="connsiteX9" fmla="*/ 3897579 w 14411969"/>
              <a:gd name="connsiteY9" fmla="*/ 2984582 h 6704769"/>
              <a:gd name="connsiteX10" fmla="*/ 3836580 w 14411969"/>
              <a:gd name="connsiteY10" fmla="*/ 2954701 h 6704769"/>
              <a:gd name="connsiteX11" fmla="*/ 3774338 w 14411969"/>
              <a:gd name="connsiteY11" fmla="*/ 2927310 h 6704769"/>
              <a:gd name="connsiteX12" fmla="*/ 3709605 w 14411969"/>
              <a:gd name="connsiteY12" fmla="*/ 2903655 h 6704769"/>
              <a:gd name="connsiteX13" fmla="*/ 3644873 w 14411969"/>
              <a:gd name="connsiteY13" fmla="*/ 2882489 h 6704769"/>
              <a:gd name="connsiteX14" fmla="*/ 3580140 w 14411969"/>
              <a:gd name="connsiteY14" fmla="*/ 2865059 h 6704769"/>
              <a:gd name="connsiteX15" fmla="*/ 3514160 w 14411969"/>
              <a:gd name="connsiteY15" fmla="*/ 2850118 h 6704769"/>
              <a:gd name="connsiteX16" fmla="*/ 3448184 w 14411969"/>
              <a:gd name="connsiteY16" fmla="*/ 2838913 h 6704769"/>
              <a:gd name="connsiteX17" fmla="*/ 3379715 w 14411969"/>
              <a:gd name="connsiteY17" fmla="*/ 2832688 h 6704769"/>
              <a:gd name="connsiteX18" fmla="*/ 3313738 w 14411969"/>
              <a:gd name="connsiteY18" fmla="*/ 2826462 h 6704769"/>
              <a:gd name="connsiteX19" fmla="*/ 3245269 w 14411969"/>
              <a:gd name="connsiteY19" fmla="*/ 2825217 h 6704769"/>
              <a:gd name="connsiteX20" fmla="*/ 3179292 w 14411969"/>
              <a:gd name="connsiteY20" fmla="*/ 2826462 h 6704769"/>
              <a:gd name="connsiteX21" fmla="*/ 3110824 w 14411969"/>
              <a:gd name="connsiteY21" fmla="*/ 2832688 h 6704769"/>
              <a:gd name="connsiteX22" fmla="*/ 3044846 w 14411969"/>
              <a:gd name="connsiteY22" fmla="*/ 2838913 h 6704769"/>
              <a:gd name="connsiteX23" fmla="*/ 2977624 w 14411969"/>
              <a:gd name="connsiteY23" fmla="*/ 2850118 h 6704769"/>
              <a:gd name="connsiteX24" fmla="*/ 2911645 w 14411969"/>
              <a:gd name="connsiteY24" fmla="*/ 2865059 h 6704769"/>
              <a:gd name="connsiteX25" fmla="*/ 2845668 w 14411969"/>
              <a:gd name="connsiteY25" fmla="*/ 2882489 h 6704769"/>
              <a:gd name="connsiteX26" fmla="*/ 2780934 w 14411969"/>
              <a:gd name="connsiteY26" fmla="*/ 2903655 h 6704769"/>
              <a:gd name="connsiteX27" fmla="*/ 2716202 w 14411969"/>
              <a:gd name="connsiteY27" fmla="*/ 2927310 h 6704769"/>
              <a:gd name="connsiteX28" fmla="*/ 2653958 w 14411969"/>
              <a:gd name="connsiteY28" fmla="*/ 2954701 h 6704769"/>
              <a:gd name="connsiteX29" fmla="*/ 2592959 w 14411969"/>
              <a:gd name="connsiteY29" fmla="*/ 2984582 h 6704769"/>
              <a:gd name="connsiteX30" fmla="*/ 2531961 w 14411969"/>
              <a:gd name="connsiteY30" fmla="*/ 3018198 h 6704769"/>
              <a:gd name="connsiteX31" fmla="*/ 2472207 w 14411969"/>
              <a:gd name="connsiteY31" fmla="*/ 3054304 h 6704769"/>
              <a:gd name="connsiteX32" fmla="*/ 2414943 w 14411969"/>
              <a:gd name="connsiteY32" fmla="*/ 3095390 h 6704769"/>
              <a:gd name="connsiteX33" fmla="*/ 2358924 w 14411969"/>
              <a:gd name="connsiteY33" fmla="*/ 3138967 h 6704769"/>
              <a:gd name="connsiteX34" fmla="*/ 2305396 w 14411969"/>
              <a:gd name="connsiteY34" fmla="*/ 3185033 h 6704769"/>
              <a:gd name="connsiteX35" fmla="*/ 2254356 w 14411969"/>
              <a:gd name="connsiteY35" fmla="*/ 3233589 h 6704769"/>
              <a:gd name="connsiteX36" fmla="*/ 0 w 14411969"/>
              <a:gd name="connsiteY36" fmla="*/ 5487979 h 670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411969" h="6704769">
                <a:moveTo>
                  <a:pt x="0" y="0"/>
                </a:moveTo>
                <a:lnTo>
                  <a:pt x="14411969" y="0"/>
                </a:lnTo>
                <a:lnTo>
                  <a:pt x="7707308" y="6704769"/>
                </a:lnTo>
                <a:lnTo>
                  <a:pt x="4236184" y="3233589"/>
                </a:lnTo>
                <a:lnTo>
                  <a:pt x="4183900" y="3185033"/>
                </a:lnTo>
                <a:lnTo>
                  <a:pt x="4130370" y="3138967"/>
                </a:lnTo>
                <a:lnTo>
                  <a:pt x="4075597" y="3095390"/>
                </a:lnTo>
                <a:lnTo>
                  <a:pt x="4017087" y="3054304"/>
                </a:lnTo>
                <a:lnTo>
                  <a:pt x="3958577" y="3018198"/>
                </a:lnTo>
                <a:lnTo>
                  <a:pt x="3897579" y="2984582"/>
                </a:lnTo>
                <a:lnTo>
                  <a:pt x="3836580" y="2954701"/>
                </a:lnTo>
                <a:lnTo>
                  <a:pt x="3774338" y="2927310"/>
                </a:lnTo>
                <a:lnTo>
                  <a:pt x="3709605" y="2903655"/>
                </a:lnTo>
                <a:lnTo>
                  <a:pt x="3644873" y="2882489"/>
                </a:lnTo>
                <a:lnTo>
                  <a:pt x="3580140" y="2865059"/>
                </a:lnTo>
                <a:lnTo>
                  <a:pt x="3514160" y="2850118"/>
                </a:lnTo>
                <a:lnTo>
                  <a:pt x="3448184" y="2838913"/>
                </a:lnTo>
                <a:lnTo>
                  <a:pt x="3379715" y="2832688"/>
                </a:lnTo>
                <a:lnTo>
                  <a:pt x="3313738" y="2826462"/>
                </a:lnTo>
                <a:lnTo>
                  <a:pt x="3245269" y="2825217"/>
                </a:lnTo>
                <a:lnTo>
                  <a:pt x="3179292" y="2826462"/>
                </a:lnTo>
                <a:lnTo>
                  <a:pt x="3110824" y="2832688"/>
                </a:lnTo>
                <a:lnTo>
                  <a:pt x="3044846" y="2838913"/>
                </a:lnTo>
                <a:lnTo>
                  <a:pt x="2977624" y="2850118"/>
                </a:lnTo>
                <a:lnTo>
                  <a:pt x="2911645" y="2865059"/>
                </a:lnTo>
                <a:lnTo>
                  <a:pt x="2845668" y="2882489"/>
                </a:lnTo>
                <a:lnTo>
                  <a:pt x="2780934" y="2903655"/>
                </a:lnTo>
                <a:lnTo>
                  <a:pt x="2716202" y="2927310"/>
                </a:lnTo>
                <a:lnTo>
                  <a:pt x="2653958" y="2954701"/>
                </a:lnTo>
                <a:lnTo>
                  <a:pt x="2592959" y="2984582"/>
                </a:lnTo>
                <a:lnTo>
                  <a:pt x="2531961" y="3018198"/>
                </a:lnTo>
                <a:lnTo>
                  <a:pt x="2472207" y="3054304"/>
                </a:lnTo>
                <a:lnTo>
                  <a:pt x="2414943" y="3095390"/>
                </a:lnTo>
                <a:lnTo>
                  <a:pt x="2358924" y="3138967"/>
                </a:lnTo>
                <a:lnTo>
                  <a:pt x="2305396" y="3185033"/>
                </a:lnTo>
                <a:lnTo>
                  <a:pt x="2254356" y="3233589"/>
                </a:lnTo>
                <a:lnTo>
                  <a:pt x="0" y="5487979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7D95E"/>
              </a:gs>
              <a:gs pos="90000">
                <a:srgbClr val="D7D95E"/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1658936" y="771525"/>
            <a:ext cx="14970125" cy="9517063"/>
          </a:xfrm>
          <a:custGeom>
            <a:avLst/>
            <a:gdLst>
              <a:gd name="T0" fmla="*/ 18533 w 18861"/>
              <a:gd name="T1" fmla="*/ 8633 h 11989"/>
              <a:gd name="T2" fmla="*/ 18609 w 18861"/>
              <a:gd name="T3" fmla="*/ 8718 h 11989"/>
              <a:gd name="T4" fmla="*/ 18677 w 18861"/>
              <a:gd name="T5" fmla="*/ 8808 h 11989"/>
              <a:gd name="T6" fmla="*/ 18733 w 18861"/>
              <a:gd name="T7" fmla="*/ 8905 h 11989"/>
              <a:gd name="T8" fmla="*/ 18779 w 18861"/>
              <a:gd name="T9" fmla="*/ 9004 h 11989"/>
              <a:gd name="T10" fmla="*/ 18815 w 18861"/>
              <a:gd name="T11" fmla="*/ 9108 h 11989"/>
              <a:gd name="T12" fmla="*/ 18841 w 18861"/>
              <a:gd name="T13" fmla="*/ 9213 h 11989"/>
              <a:gd name="T14" fmla="*/ 18856 w 18861"/>
              <a:gd name="T15" fmla="*/ 9321 h 11989"/>
              <a:gd name="T16" fmla="*/ 18861 w 18861"/>
              <a:gd name="T17" fmla="*/ 9429 h 11989"/>
              <a:gd name="T18" fmla="*/ 18856 w 18861"/>
              <a:gd name="T19" fmla="*/ 9537 h 11989"/>
              <a:gd name="T20" fmla="*/ 18841 w 18861"/>
              <a:gd name="T21" fmla="*/ 9645 h 11989"/>
              <a:gd name="T22" fmla="*/ 18815 w 18861"/>
              <a:gd name="T23" fmla="*/ 9750 h 11989"/>
              <a:gd name="T24" fmla="*/ 18779 w 18861"/>
              <a:gd name="T25" fmla="*/ 9854 h 11989"/>
              <a:gd name="T26" fmla="*/ 18733 w 18861"/>
              <a:gd name="T27" fmla="*/ 9953 h 11989"/>
              <a:gd name="T28" fmla="*/ 18677 w 18861"/>
              <a:gd name="T29" fmla="*/ 10049 h 11989"/>
              <a:gd name="T30" fmla="*/ 18609 w 18861"/>
              <a:gd name="T31" fmla="*/ 10140 h 11989"/>
              <a:gd name="T32" fmla="*/ 18533 w 18861"/>
              <a:gd name="T33" fmla="*/ 10225 h 11989"/>
              <a:gd name="T34" fmla="*/ 2093 w 18861"/>
              <a:gd name="T35" fmla="*/ 11989 h 11989"/>
              <a:gd name="T36" fmla="*/ 290 w 18861"/>
              <a:gd name="T37" fmla="*/ 10183 h 11989"/>
              <a:gd name="T38" fmla="*/ 218 w 18861"/>
              <a:gd name="T39" fmla="*/ 10095 h 11989"/>
              <a:gd name="T40" fmla="*/ 156 w 18861"/>
              <a:gd name="T41" fmla="*/ 10002 h 11989"/>
              <a:gd name="T42" fmla="*/ 104 w 18861"/>
              <a:gd name="T43" fmla="*/ 9904 h 11989"/>
              <a:gd name="T44" fmla="*/ 64 w 18861"/>
              <a:gd name="T45" fmla="*/ 9802 h 11989"/>
              <a:gd name="T46" fmla="*/ 33 w 18861"/>
              <a:gd name="T47" fmla="*/ 9697 h 11989"/>
              <a:gd name="T48" fmla="*/ 12 w 18861"/>
              <a:gd name="T49" fmla="*/ 9590 h 11989"/>
              <a:gd name="T50" fmla="*/ 2 w 18861"/>
              <a:gd name="T51" fmla="*/ 9484 h 11989"/>
              <a:gd name="T52" fmla="*/ 2 w 18861"/>
              <a:gd name="T53" fmla="*/ 9374 h 11989"/>
              <a:gd name="T54" fmla="*/ 12 w 18861"/>
              <a:gd name="T55" fmla="*/ 9268 h 11989"/>
              <a:gd name="T56" fmla="*/ 33 w 18861"/>
              <a:gd name="T57" fmla="*/ 9161 h 11989"/>
              <a:gd name="T58" fmla="*/ 64 w 18861"/>
              <a:gd name="T59" fmla="*/ 9056 h 11989"/>
              <a:gd name="T60" fmla="*/ 104 w 18861"/>
              <a:gd name="T61" fmla="*/ 8954 h 11989"/>
              <a:gd name="T62" fmla="*/ 156 w 18861"/>
              <a:gd name="T63" fmla="*/ 8856 h 11989"/>
              <a:gd name="T64" fmla="*/ 218 w 18861"/>
              <a:gd name="T65" fmla="*/ 8762 h 11989"/>
              <a:gd name="T66" fmla="*/ 290 w 18861"/>
              <a:gd name="T67" fmla="*/ 8674 h 11989"/>
              <a:gd name="T68" fmla="*/ 8635 w 18861"/>
              <a:gd name="T69" fmla="*/ 328 h 11989"/>
              <a:gd name="T70" fmla="*/ 8719 w 18861"/>
              <a:gd name="T71" fmla="*/ 252 h 11989"/>
              <a:gd name="T72" fmla="*/ 8810 w 18861"/>
              <a:gd name="T73" fmla="*/ 184 h 11989"/>
              <a:gd name="T74" fmla="*/ 8907 w 18861"/>
              <a:gd name="T75" fmla="*/ 128 h 11989"/>
              <a:gd name="T76" fmla="*/ 9006 w 18861"/>
              <a:gd name="T77" fmla="*/ 82 h 11989"/>
              <a:gd name="T78" fmla="*/ 9110 w 18861"/>
              <a:gd name="T79" fmla="*/ 46 h 11989"/>
              <a:gd name="T80" fmla="*/ 9216 w 18861"/>
              <a:gd name="T81" fmla="*/ 20 h 11989"/>
              <a:gd name="T82" fmla="*/ 9323 w 18861"/>
              <a:gd name="T83" fmla="*/ 6 h 11989"/>
              <a:gd name="T84" fmla="*/ 9431 w 18861"/>
              <a:gd name="T85" fmla="*/ 0 h 11989"/>
              <a:gd name="T86" fmla="*/ 9539 w 18861"/>
              <a:gd name="T87" fmla="*/ 6 h 11989"/>
              <a:gd name="T88" fmla="*/ 9647 w 18861"/>
              <a:gd name="T89" fmla="*/ 20 h 11989"/>
              <a:gd name="T90" fmla="*/ 9752 w 18861"/>
              <a:gd name="T91" fmla="*/ 46 h 11989"/>
              <a:gd name="T92" fmla="*/ 9856 w 18861"/>
              <a:gd name="T93" fmla="*/ 82 h 11989"/>
              <a:gd name="T94" fmla="*/ 9955 w 18861"/>
              <a:gd name="T95" fmla="*/ 128 h 11989"/>
              <a:gd name="T96" fmla="*/ 10051 w 18861"/>
              <a:gd name="T97" fmla="*/ 184 h 11989"/>
              <a:gd name="T98" fmla="*/ 10142 w 18861"/>
              <a:gd name="T99" fmla="*/ 252 h 11989"/>
              <a:gd name="T100" fmla="*/ 10227 w 18861"/>
              <a:gd name="T101" fmla="*/ 328 h 11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861" h="11989">
                <a:moveTo>
                  <a:pt x="10227" y="328"/>
                </a:moveTo>
                <a:lnTo>
                  <a:pt x="18533" y="8633"/>
                </a:lnTo>
                <a:lnTo>
                  <a:pt x="18572" y="8674"/>
                </a:lnTo>
                <a:lnTo>
                  <a:pt x="18609" y="8718"/>
                </a:lnTo>
                <a:lnTo>
                  <a:pt x="18644" y="8762"/>
                </a:lnTo>
                <a:lnTo>
                  <a:pt x="18677" y="8808"/>
                </a:lnTo>
                <a:lnTo>
                  <a:pt x="18706" y="8856"/>
                </a:lnTo>
                <a:lnTo>
                  <a:pt x="18733" y="8905"/>
                </a:lnTo>
                <a:lnTo>
                  <a:pt x="18758" y="8954"/>
                </a:lnTo>
                <a:lnTo>
                  <a:pt x="18779" y="9004"/>
                </a:lnTo>
                <a:lnTo>
                  <a:pt x="18798" y="9056"/>
                </a:lnTo>
                <a:lnTo>
                  <a:pt x="18815" y="9108"/>
                </a:lnTo>
                <a:lnTo>
                  <a:pt x="18830" y="9161"/>
                </a:lnTo>
                <a:lnTo>
                  <a:pt x="18841" y="9213"/>
                </a:lnTo>
                <a:lnTo>
                  <a:pt x="18850" y="9268"/>
                </a:lnTo>
                <a:lnTo>
                  <a:pt x="18856" y="9321"/>
                </a:lnTo>
                <a:lnTo>
                  <a:pt x="18860" y="9374"/>
                </a:lnTo>
                <a:lnTo>
                  <a:pt x="18861" y="9429"/>
                </a:lnTo>
                <a:lnTo>
                  <a:pt x="18860" y="9484"/>
                </a:lnTo>
                <a:lnTo>
                  <a:pt x="18856" y="9537"/>
                </a:lnTo>
                <a:lnTo>
                  <a:pt x="18850" y="9590"/>
                </a:lnTo>
                <a:lnTo>
                  <a:pt x="18841" y="9645"/>
                </a:lnTo>
                <a:lnTo>
                  <a:pt x="18830" y="9697"/>
                </a:lnTo>
                <a:lnTo>
                  <a:pt x="18815" y="9750"/>
                </a:lnTo>
                <a:lnTo>
                  <a:pt x="18798" y="9802"/>
                </a:lnTo>
                <a:lnTo>
                  <a:pt x="18779" y="9854"/>
                </a:lnTo>
                <a:lnTo>
                  <a:pt x="18758" y="9904"/>
                </a:lnTo>
                <a:lnTo>
                  <a:pt x="18733" y="9953"/>
                </a:lnTo>
                <a:lnTo>
                  <a:pt x="18706" y="10002"/>
                </a:lnTo>
                <a:lnTo>
                  <a:pt x="18677" y="10049"/>
                </a:lnTo>
                <a:lnTo>
                  <a:pt x="18644" y="10095"/>
                </a:lnTo>
                <a:lnTo>
                  <a:pt x="18609" y="10140"/>
                </a:lnTo>
                <a:lnTo>
                  <a:pt x="18572" y="10183"/>
                </a:lnTo>
                <a:lnTo>
                  <a:pt x="18533" y="10225"/>
                </a:lnTo>
                <a:lnTo>
                  <a:pt x="16769" y="11989"/>
                </a:lnTo>
                <a:lnTo>
                  <a:pt x="2093" y="11989"/>
                </a:lnTo>
                <a:lnTo>
                  <a:pt x="329" y="10225"/>
                </a:lnTo>
                <a:lnTo>
                  <a:pt x="290" y="10183"/>
                </a:lnTo>
                <a:lnTo>
                  <a:pt x="252" y="10140"/>
                </a:lnTo>
                <a:lnTo>
                  <a:pt x="218" y="10095"/>
                </a:lnTo>
                <a:lnTo>
                  <a:pt x="186" y="10049"/>
                </a:lnTo>
                <a:lnTo>
                  <a:pt x="156" y="10002"/>
                </a:lnTo>
                <a:lnTo>
                  <a:pt x="128" y="9953"/>
                </a:lnTo>
                <a:lnTo>
                  <a:pt x="104" y="9904"/>
                </a:lnTo>
                <a:lnTo>
                  <a:pt x="82" y="9854"/>
                </a:lnTo>
                <a:lnTo>
                  <a:pt x="64" y="9802"/>
                </a:lnTo>
                <a:lnTo>
                  <a:pt x="46" y="9750"/>
                </a:lnTo>
                <a:lnTo>
                  <a:pt x="33" y="9697"/>
                </a:lnTo>
                <a:lnTo>
                  <a:pt x="22" y="9645"/>
                </a:lnTo>
                <a:lnTo>
                  <a:pt x="12" y="9590"/>
                </a:lnTo>
                <a:lnTo>
                  <a:pt x="6" y="9537"/>
                </a:lnTo>
                <a:lnTo>
                  <a:pt x="2" y="9484"/>
                </a:lnTo>
                <a:lnTo>
                  <a:pt x="0" y="9429"/>
                </a:lnTo>
                <a:lnTo>
                  <a:pt x="2" y="9374"/>
                </a:lnTo>
                <a:lnTo>
                  <a:pt x="6" y="9321"/>
                </a:lnTo>
                <a:lnTo>
                  <a:pt x="12" y="9268"/>
                </a:lnTo>
                <a:lnTo>
                  <a:pt x="22" y="9213"/>
                </a:lnTo>
                <a:lnTo>
                  <a:pt x="33" y="9161"/>
                </a:lnTo>
                <a:lnTo>
                  <a:pt x="46" y="9108"/>
                </a:lnTo>
                <a:lnTo>
                  <a:pt x="64" y="9056"/>
                </a:lnTo>
                <a:lnTo>
                  <a:pt x="82" y="9004"/>
                </a:lnTo>
                <a:lnTo>
                  <a:pt x="104" y="8954"/>
                </a:lnTo>
                <a:lnTo>
                  <a:pt x="128" y="8905"/>
                </a:lnTo>
                <a:lnTo>
                  <a:pt x="156" y="8856"/>
                </a:lnTo>
                <a:lnTo>
                  <a:pt x="186" y="8808"/>
                </a:lnTo>
                <a:lnTo>
                  <a:pt x="218" y="8762"/>
                </a:lnTo>
                <a:lnTo>
                  <a:pt x="252" y="8718"/>
                </a:lnTo>
                <a:lnTo>
                  <a:pt x="290" y="8674"/>
                </a:lnTo>
                <a:lnTo>
                  <a:pt x="329" y="8633"/>
                </a:lnTo>
                <a:lnTo>
                  <a:pt x="8635" y="328"/>
                </a:lnTo>
                <a:lnTo>
                  <a:pt x="8676" y="289"/>
                </a:lnTo>
                <a:lnTo>
                  <a:pt x="8719" y="252"/>
                </a:lnTo>
                <a:lnTo>
                  <a:pt x="8764" y="217"/>
                </a:lnTo>
                <a:lnTo>
                  <a:pt x="8810" y="184"/>
                </a:lnTo>
                <a:lnTo>
                  <a:pt x="8858" y="155"/>
                </a:lnTo>
                <a:lnTo>
                  <a:pt x="8907" y="128"/>
                </a:lnTo>
                <a:lnTo>
                  <a:pt x="8956" y="104"/>
                </a:lnTo>
                <a:lnTo>
                  <a:pt x="9006" y="82"/>
                </a:lnTo>
                <a:lnTo>
                  <a:pt x="9058" y="63"/>
                </a:lnTo>
                <a:lnTo>
                  <a:pt x="9110" y="46"/>
                </a:lnTo>
                <a:lnTo>
                  <a:pt x="9163" y="32"/>
                </a:lnTo>
                <a:lnTo>
                  <a:pt x="9216" y="20"/>
                </a:lnTo>
                <a:lnTo>
                  <a:pt x="9270" y="11"/>
                </a:lnTo>
                <a:lnTo>
                  <a:pt x="9323" y="6"/>
                </a:lnTo>
                <a:lnTo>
                  <a:pt x="9378" y="1"/>
                </a:lnTo>
                <a:lnTo>
                  <a:pt x="9431" y="0"/>
                </a:lnTo>
                <a:lnTo>
                  <a:pt x="9486" y="1"/>
                </a:lnTo>
                <a:lnTo>
                  <a:pt x="9539" y="6"/>
                </a:lnTo>
                <a:lnTo>
                  <a:pt x="9594" y="11"/>
                </a:lnTo>
                <a:lnTo>
                  <a:pt x="9647" y="20"/>
                </a:lnTo>
                <a:lnTo>
                  <a:pt x="9700" y="32"/>
                </a:lnTo>
                <a:lnTo>
                  <a:pt x="9752" y="46"/>
                </a:lnTo>
                <a:lnTo>
                  <a:pt x="9804" y="63"/>
                </a:lnTo>
                <a:lnTo>
                  <a:pt x="9856" y="82"/>
                </a:lnTo>
                <a:lnTo>
                  <a:pt x="9906" y="104"/>
                </a:lnTo>
                <a:lnTo>
                  <a:pt x="9955" y="128"/>
                </a:lnTo>
                <a:lnTo>
                  <a:pt x="10004" y="155"/>
                </a:lnTo>
                <a:lnTo>
                  <a:pt x="10051" y="184"/>
                </a:lnTo>
                <a:lnTo>
                  <a:pt x="10098" y="217"/>
                </a:lnTo>
                <a:lnTo>
                  <a:pt x="10142" y="252"/>
                </a:lnTo>
                <a:lnTo>
                  <a:pt x="10185" y="289"/>
                </a:lnTo>
                <a:lnTo>
                  <a:pt x="10227" y="328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7D95E"/>
              </a:gs>
              <a:gs pos="90000">
                <a:srgbClr val="D7D95E"/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C69A73-0337-4FBB-B022-FC66E44690DA}"/>
              </a:ext>
            </a:extLst>
          </p:cNvPr>
          <p:cNvSpPr txBox="1"/>
          <p:nvPr/>
        </p:nvSpPr>
        <p:spPr>
          <a:xfrm>
            <a:off x="5912872" y="8840975"/>
            <a:ext cx="64622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+mn-lt"/>
                <a:ea typeface="Roboto Light" panose="02000000000000000000" pitchFamily="2" charset="0"/>
                <a:cs typeface="Open Sans Light" panose="020B0306030504020204" pitchFamily="34" charset="0"/>
              </a:rPr>
              <a:t>BRIAN BROOKS</a:t>
            </a:r>
            <a:endParaRPr lang="ru-RU" sz="2500" b="1" dirty="0">
              <a:latin typeface="+mn-lt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88CB3-5B29-4FF8-85C6-BB5F187126AA}"/>
              </a:ext>
            </a:extLst>
          </p:cNvPr>
          <p:cNvSpPr txBox="1"/>
          <p:nvPr/>
        </p:nvSpPr>
        <p:spPr>
          <a:xfrm>
            <a:off x="4356165" y="3146257"/>
            <a:ext cx="9575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1F232E"/>
                </a:solidFill>
                <a:latin typeface="+mn-lt"/>
              </a:rPr>
              <a:t>Strategic Communication</a:t>
            </a:r>
            <a:endParaRPr lang="ru-RU" sz="10000" b="1" spc="-300" dirty="0">
              <a:solidFill>
                <a:srgbClr val="1F232E"/>
              </a:solidFill>
              <a:latin typeface="+mn-lt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80D7A-0294-DC70-1560-BD8BA11F0FCD}"/>
              </a:ext>
            </a:extLst>
          </p:cNvPr>
          <p:cNvSpPr txBox="1"/>
          <p:nvPr/>
        </p:nvSpPr>
        <p:spPr>
          <a:xfrm>
            <a:off x="4356165" y="6100723"/>
            <a:ext cx="9575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1F232E"/>
                </a:solidFill>
                <a:latin typeface="+mn-lt"/>
              </a:rPr>
              <a:t>For Lasting Impact</a:t>
            </a:r>
            <a:endParaRPr lang="ru-RU" sz="10000" b="1" spc="-300" dirty="0">
              <a:solidFill>
                <a:srgbClr val="1F232E"/>
              </a:solidFill>
              <a:latin typeface="+mn-lt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0A236-6B6C-B238-A522-42DA97C4B610}"/>
              </a:ext>
            </a:extLst>
          </p:cNvPr>
          <p:cNvSpPr txBox="1"/>
          <p:nvPr/>
        </p:nvSpPr>
        <p:spPr>
          <a:xfrm>
            <a:off x="2664761" y="8119352"/>
            <a:ext cx="129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Connecting MDC’s Message with Youth, Parents, and Individuals in Recovery</a:t>
            </a:r>
            <a:endParaRPr lang="ru-RU" sz="2500" b="1" dirty="0">
              <a:latin typeface="+mn-lt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9" name="Picture 8" descr="A logo with green circles&#10;&#10;AI-generated content may be incorrect.">
            <a:extLst>
              <a:ext uri="{FF2B5EF4-FFF2-40B4-BE49-F238E27FC236}">
                <a16:creationId xmlns:a16="http://schemas.microsoft.com/office/drawing/2014/main" id="{53B1E95D-59AA-F9FC-D947-512272BF9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754" y="2247623"/>
            <a:ext cx="3809524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0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E32D9-69DD-D212-61DA-556CFCD9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1E426C5-EB41-8A27-9179-7B0FBB9192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3352"/>
          <a:stretch/>
        </p:blipFill>
        <p:spPr/>
      </p:pic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AF5E955E-83BC-DDB5-0564-9918CBFEC6AD}"/>
              </a:ext>
            </a:extLst>
          </p:cNvPr>
          <p:cNvSpPr/>
          <p:nvPr/>
        </p:nvSpPr>
        <p:spPr>
          <a:xfrm>
            <a:off x="8338589" y="520083"/>
            <a:ext cx="9949411" cy="9282345"/>
          </a:xfrm>
          <a:custGeom>
            <a:avLst/>
            <a:gdLst>
              <a:gd name="connsiteX0" fmla="*/ 682891 w 9949411"/>
              <a:gd name="connsiteY0" fmla="*/ 3949067 h 9282345"/>
              <a:gd name="connsiteX1" fmla="*/ 716810 w 9949411"/>
              <a:gd name="connsiteY1" fmla="*/ 3951329 h 9282345"/>
              <a:gd name="connsiteX2" fmla="*/ 748467 w 9949411"/>
              <a:gd name="connsiteY2" fmla="*/ 3953591 h 9282345"/>
              <a:gd name="connsiteX3" fmla="*/ 782385 w 9949411"/>
              <a:gd name="connsiteY3" fmla="*/ 3955853 h 9282345"/>
              <a:gd name="connsiteX4" fmla="*/ 814043 w 9949411"/>
              <a:gd name="connsiteY4" fmla="*/ 3964900 h 9282345"/>
              <a:gd name="connsiteX5" fmla="*/ 845700 w 9949411"/>
              <a:gd name="connsiteY5" fmla="*/ 3971685 h 9282345"/>
              <a:gd name="connsiteX6" fmla="*/ 879618 w 9949411"/>
              <a:gd name="connsiteY6" fmla="*/ 3980732 h 9282345"/>
              <a:gd name="connsiteX7" fmla="*/ 911276 w 9949411"/>
              <a:gd name="connsiteY7" fmla="*/ 3989779 h 9282345"/>
              <a:gd name="connsiteX8" fmla="*/ 940672 w 9949411"/>
              <a:gd name="connsiteY8" fmla="*/ 4001088 h 9282345"/>
              <a:gd name="connsiteX9" fmla="*/ 972329 w 9949411"/>
              <a:gd name="connsiteY9" fmla="*/ 4014659 h 9282345"/>
              <a:gd name="connsiteX10" fmla="*/ 1001725 w 9949411"/>
              <a:gd name="connsiteY10" fmla="*/ 4028230 h 9282345"/>
              <a:gd name="connsiteX11" fmla="*/ 1031121 w 9949411"/>
              <a:gd name="connsiteY11" fmla="*/ 4046324 h 9282345"/>
              <a:gd name="connsiteX12" fmla="*/ 1058255 w 9949411"/>
              <a:gd name="connsiteY12" fmla="*/ 4062156 h 9282345"/>
              <a:gd name="connsiteX13" fmla="*/ 1087651 w 9949411"/>
              <a:gd name="connsiteY13" fmla="*/ 4082512 h 9282345"/>
              <a:gd name="connsiteX14" fmla="*/ 1117047 w 9949411"/>
              <a:gd name="connsiteY14" fmla="*/ 4102868 h 9282345"/>
              <a:gd name="connsiteX15" fmla="*/ 1141921 w 9949411"/>
              <a:gd name="connsiteY15" fmla="*/ 4125486 h 9282345"/>
              <a:gd name="connsiteX16" fmla="*/ 1166795 w 9949411"/>
              <a:gd name="connsiteY16" fmla="*/ 4152628 h 9282345"/>
              <a:gd name="connsiteX17" fmla="*/ 5119424 w 9949411"/>
              <a:gd name="connsiteY17" fmla="*/ 8113004 h 9282345"/>
              <a:gd name="connsiteX18" fmla="*/ 5142037 w 9949411"/>
              <a:gd name="connsiteY18" fmla="*/ 8137884 h 9282345"/>
              <a:gd name="connsiteX19" fmla="*/ 5164649 w 9949411"/>
              <a:gd name="connsiteY19" fmla="*/ 8167288 h 9282345"/>
              <a:gd name="connsiteX20" fmla="*/ 5185000 w 9949411"/>
              <a:gd name="connsiteY20" fmla="*/ 8194428 h 9282345"/>
              <a:gd name="connsiteX21" fmla="*/ 5205351 w 9949411"/>
              <a:gd name="connsiteY21" fmla="*/ 8221570 h 9282345"/>
              <a:gd name="connsiteX22" fmla="*/ 5223441 w 9949411"/>
              <a:gd name="connsiteY22" fmla="*/ 8250973 h 9282345"/>
              <a:gd name="connsiteX23" fmla="*/ 5239269 w 9949411"/>
              <a:gd name="connsiteY23" fmla="*/ 8280376 h 9282345"/>
              <a:gd name="connsiteX24" fmla="*/ 5255098 w 9949411"/>
              <a:gd name="connsiteY24" fmla="*/ 8309780 h 9282345"/>
              <a:gd name="connsiteX25" fmla="*/ 5268665 w 9949411"/>
              <a:gd name="connsiteY25" fmla="*/ 8339182 h 9282345"/>
              <a:gd name="connsiteX26" fmla="*/ 5279971 w 9949411"/>
              <a:gd name="connsiteY26" fmla="*/ 8373110 h 9282345"/>
              <a:gd name="connsiteX27" fmla="*/ 5291277 w 9949411"/>
              <a:gd name="connsiteY27" fmla="*/ 8404774 h 9282345"/>
              <a:gd name="connsiteX28" fmla="*/ 5300323 w 9949411"/>
              <a:gd name="connsiteY28" fmla="*/ 8436439 h 9282345"/>
              <a:gd name="connsiteX29" fmla="*/ 5307107 w 9949411"/>
              <a:gd name="connsiteY29" fmla="*/ 8468104 h 9282345"/>
              <a:gd name="connsiteX30" fmla="*/ 5311629 w 9949411"/>
              <a:gd name="connsiteY30" fmla="*/ 8499769 h 9282345"/>
              <a:gd name="connsiteX31" fmla="*/ 5316151 w 9949411"/>
              <a:gd name="connsiteY31" fmla="*/ 8531434 h 9282345"/>
              <a:gd name="connsiteX32" fmla="*/ 5318413 w 9949411"/>
              <a:gd name="connsiteY32" fmla="*/ 8567622 h 9282345"/>
              <a:gd name="connsiteX33" fmla="*/ 5318413 w 9949411"/>
              <a:gd name="connsiteY33" fmla="*/ 8599287 h 9282345"/>
              <a:gd name="connsiteX34" fmla="*/ 5318413 w 9949411"/>
              <a:gd name="connsiteY34" fmla="*/ 8630952 h 9282345"/>
              <a:gd name="connsiteX35" fmla="*/ 5316151 w 9949411"/>
              <a:gd name="connsiteY35" fmla="*/ 8664879 h 9282345"/>
              <a:gd name="connsiteX36" fmla="*/ 5311629 w 9949411"/>
              <a:gd name="connsiteY36" fmla="*/ 8696544 h 9282345"/>
              <a:gd name="connsiteX37" fmla="*/ 5307107 w 9949411"/>
              <a:gd name="connsiteY37" fmla="*/ 8728209 h 9282345"/>
              <a:gd name="connsiteX38" fmla="*/ 5300323 w 9949411"/>
              <a:gd name="connsiteY38" fmla="*/ 8762136 h 9282345"/>
              <a:gd name="connsiteX39" fmla="*/ 5291277 w 9949411"/>
              <a:gd name="connsiteY39" fmla="*/ 8793800 h 9282345"/>
              <a:gd name="connsiteX40" fmla="*/ 5279971 w 9949411"/>
              <a:gd name="connsiteY40" fmla="*/ 8825465 h 9282345"/>
              <a:gd name="connsiteX41" fmla="*/ 5268665 w 9949411"/>
              <a:gd name="connsiteY41" fmla="*/ 8857130 h 9282345"/>
              <a:gd name="connsiteX42" fmla="*/ 5255098 w 9949411"/>
              <a:gd name="connsiteY42" fmla="*/ 8886533 h 9282345"/>
              <a:gd name="connsiteX43" fmla="*/ 5239269 w 9949411"/>
              <a:gd name="connsiteY43" fmla="*/ 8915937 h 9282345"/>
              <a:gd name="connsiteX44" fmla="*/ 5223441 w 9949411"/>
              <a:gd name="connsiteY44" fmla="*/ 8947602 h 9282345"/>
              <a:gd name="connsiteX45" fmla="*/ 5205351 w 9949411"/>
              <a:gd name="connsiteY45" fmla="*/ 8977005 h 9282345"/>
              <a:gd name="connsiteX46" fmla="*/ 5185000 w 9949411"/>
              <a:gd name="connsiteY46" fmla="*/ 9004146 h 9282345"/>
              <a:gd name="connsiteX47" fmla="*/ 5164649 w 9949411"/>
              <a:gd name="connsiteY47" fmla="*/ 9031287 h 9282345"/>
              <a:gd name="connsiteX48" fmla="*/ 5142037 w 9949411"/>
              <a:gd name="connsiteY48" fmla="*/ 9058429 h 9282345"/>
              <a:gd name="connsiteX49" fmla="*/ 5119424 w 9949411"/>
              <a:gd name="connsiteY49" fmla="*/ 9083308 h 9282345"/>
              <a:gd name="connsiteX50" fmla="*/ 5094551 w 9949411"/>
              <a:gd name="connsiteY50" fmla="*/ 9105926 h 9282345"/>
              <a:gd name="connsiteX51" fmla="*/ 5067416 w 9949411"/>
              <a:gd name="connsiteY51" fmla="*/ 9130806 h 9282345"/>
              <a:gd name="connsiteX52" fmla="*/ 5040281 w 9949411"/>
              <a:gd name="connsiteY52" fmla="*/ 9151162 h 9282345"/>
              <a:gd name="connsiteX53" fmla="*/ 5013147 w 9949411"/>
              <a:gd name="connsiteY53" fmla="*/ 9171518 h 9282345"/>
              <a:gd name="connsiteX54" fmla="*/ 4981489 w 9949411"/>
              <a:gd name="connsiteY54" fmla="*/ 9189612 h 9282345"/>
              <a:gd name="connsiteX55" fmla="*/ 4952093 w 9949411"/>
              <a:gd name="connsiteY55" fmla="*/ 9205444 h 9282345"/>
              <a:gd name="connsiteX56" fmla="*/ 4922697 w 9949411"/>
              <a:gd name="connsiteY56" fmla="*/ 9221277 h 9282345"/>
              <a:gd name="connsiteX57" fmla="*/ 4893301 w 9949411"/>
              <a:gd name="connsiteY57" fmla="*/ 9232586 h 9282345"/>
              <a:gd name="connsiteX58" fmla="*/ 4861644 w 9949411"/>
              <a:gd name="connsiteY58" fmla="*/ 9243895 h 9282345"/>
              <a:gd name="connsiteX59" fmla="*/ 4829987 w 9949411"/>
              <a:gd name="connsiteY59" fmla="*/ 9255204 h 9282345"/>
              <a:gd name="connsiteX60" fmla="*/ 4798329 w 9949411"/>
              <a:gd name="connsiteY60" fmla="*/ 9264251 h 9282345"/>
              <a:gd name="connsiteX61" fmla="*/ 4766673 w 9949411"/>
              <a:gd name="connsiteY61" fmla="*/ 9271036 h 9282345"/>
              <a:gd name="connsiteX62" fmla="*/ 4732754 w 9949411"/>
              <a:gd name="connsiteY62" fmla="*/ 9275560 h 9282345"/>
              <a:gd name="connsiteX63" fmla="*/ 4701097 w 9949411"/>
              <a:gd name="connsiteY63" fmla="*/ 9280083 h 9282345"/>
              <a:gd name="connsiteX64" fmla="*/ 4667179 w 9949411"/>
              <a:gd name="connsiteY64" fmla="*/ 9282345 h 9282345"/>
              <a:gd name="connsiteX65" fmla="*/ 4635521 w 9949411"/>
              <a:gd name="connsiteY65" fmla="*/ 9282345 h 9282345"/>
              <a:gd name="connsiteX66" fmla="*/ 4603864 w 9949411"/>
              <a:gd name="connsiteY66" fmla="*/ 9282345 h 9282345"/>
              <a:gd name="connsiteX67" fmla="*/ 4569945 w 9949411"/>
              <a:gd name="connsiteY67" fmla="*/ 9280083 h 9282345"/>
              <a:gd name="connsiteX68" fmla="*/ 4538288 w 9949411"/>
              <a:gd name="connsiteY68" fmla="*/ 9275560 h 9282345"/>
              <a:gd name="connsiteX69" fmla="*/ 4504369 w 9949411"/>
              <a:gd name="connsiteY69" fmla="*/ 9271036 h 9282345"/>
              <a:gd name="connsiteX70" fmla="*/ 4472713 w 9949411"/>
              <a:gd name="connsiteY70" fmla="*/ 9264251 h 9282345"/>
              <a:gd name="connsiteX71" fmla="*/ 4441055 w 9949411"/>
              <a:gd name="connsiteY71" fmla="*/ 9255204 h 9282345"/>
              <a:gd name="connsiteX72" fmla="*/ 4409398 w 9949411"/>
              <a:gd name="connsiteY72" fmla="*/ 9243895 h 9282345"/>
              <a:gd name="connsiteX73" fmla="*/ 4377741 w 9949411"/>
              <a:gd name="connsiteY73" fmla="*/ 9232586 h 9282345"/>
              <a:gd name="connsiteX74" fmla="*/ 4348345 w 9949411"/>
              <a:gd name="connsiteY74" fmla="*/ 9219015 h 9282345"/>
              <a:gd name="connsiteX75" fmla="*/ 4318949 w 9949411"/>
              <a:gd name="connsiteY75" fmla="*/ 9205444 h 9282345"/>
              <a:gd name="connsiteX76" fmla="*/ 4289553 w 9949411"/>
              <a:gd name="connsiteY76" fmla="*/ 9189612 h 9282345"/>
              <a:gd name="connsiteX77" fmla="*/ 4257895 w 9949411"/>
              <a:gd name="connsiteY77" fmla="*/ 9171518 h 9282345"/>
              <a:gd name="connsiteX78" fmla="*/ 4230761 w 9949411"/>
              <a:gd name="connsiteY78" fmla="*/ 9151162 h 9282345"/>
              <a:gd name="connsiteX79" fmla="*/ 4203626 w 9949411"/>
              <a:gd name="connsiteY79" fmla="*/ 9130806 h 9282345"/>
              <a:gd name="connsiteX80" fmla="*/ 4176491 w 9949411"/>
              <a:gd name="connsiteY80" fmla="*/ 9105926 h 9282345"/>
              <a:gd name="connsiteX81" fmla="*/ 4151618 w 9949411"/>
              <a:gd name="connsiteY81" fmla="*/ 9083308 h 9282345"/>
              <a:gd name="connsiteX82" fmla="*/ 201249 w 9949411"/>
              <a:gd name="connsiteY82" fmla="*/ 5120670 h 9282345"/>
              <a:gd name="connsiteX83" fmla="*/ 176376 w 9949411"/>
              <a:gd name="connsiteY83" fmla="*/ 5093528 h 9282345"/>
              <a:gd name="connsiteX84" fmla="*/ 153764 w 9949411"/>
              <a:gd name="connsiteY84" fmla="*/ 5066387 h 9282345"/>
              <a:gd name="connsiteX85" fmla="*/ 131151 w 9949411"/>
              <a:gd name="connsiteY85" fmla="*/ 5041507 h 9282345"/>
              <a:gd name="connsiteX86" fmla="*/ 110800 w 9949411"/>
              <a:gd name="connsiteY86" fmla="*/ 5012104 h 9282345"/>
              <a:gd name="connsiteX87" fmla="*/ 94972 w 9949411"/>
              <a:gd name="connsiteY87" fmla="*/ 4984963 h 9282345"/>
              <a:gd name="connsiteX88" fmla="*/ 76882 w 9949411"/>
              <a:gd name="connsiteY88" fmla="*/ 4955560 h 9282345"/>
              <a:gd name="connsiteX89" fmla="*/ 63314 w 9949411"/>
              <a:gd name="connsiteY89" fmla="*/ 4926157 h 9282345"/>
              <a:gd name="connsiteX90" fmla="*/ 49747 w 9949411"/>
              <a:gd name="connsiteY90" fmla="*/ 4892230 h 9282345"/>
              <a:gd name="connsiteX91" fmla="*/ 38441 w 9949411"/>
              <a:gd name="connsiteY91" fmla="*/ 4862827 h 9282345"/>
              <a:gd name="connsiteX92" fmla="*/ 29396 w 9949411"/>
              <a:gd name="connsiteY92" fmla="*/ 4831162 h 9282345"/>
              <a:gd name="connsiteX93" fmla="*/ 20351 w 9949411"/>
              <a:gd name="connsiteY93" fmla="*/ 4799497 h 9282345"/>
              <a:gd name="connsiteX94" fmla="*/ 13568 w 9949411"/>
              <a:gd name="connsiteY94" fmla="*/ 4767832 h 9282345"/>
              <a:gd name="connsiteX95" fmla="*/ 6784 w 9949411"/>
              <a:gd name="connsiteY95" fmla="*/ 4733905 h 9282345"/>
              <a:gd name="connsiteX96" fmla="*/ 4523 w 9949411"/>
              <a:gd name="connsiteY96" fmla="*/ 4699979 h 9282345"/>
              <a:gd name="connsiteX97" fmla="*/ 2261 w 9949411"/>
              <a:gd name="connsiteY97" fmla="*/ 4668314 h 9282345"/>
              <a:gd name="connsiteX98" fmla="*/ 0 w 9949411"/>
              <a:gd name="connsiteY98" fmla="*/ 4634387 h 9282345"/>
              <a:gd name="connsiteX99" fmla="*/ 2261 w 9949411"/>
              <a:gd name="connsiteY99" fmla="*/ 4602722 h 9282345"/>
              <a:gd name="connsiteX100" fmla="*/ 4523 w 9949411"/>
              <a:gd name="connsiteY100" fmla="*/ 4571057 h 9282345"/>
              <a:gd name="connsiteX101" fmla="*/ 6784 w 9949411"/>
              <a:gd name="connsiteY101" fmla="*/ 4537130 h 9282345"/>
              <a:gd name="connsiteX102" fmla="*/ 13568 w 9949411"/>
              <a:gd name="connsiteY102" fmla="*/ 4503204 h 9282345"/>
              <a:gd name="connsiteX103" fmla="*/ 20351 w 9949411"/>
              <a:gd name="connsiteY103" fmla="*/ 4471539 h 9282345"/>
              <a:gd name="connsiteX104" fmla="*/ 29396 w 9949411"/>
              <a:gd name="connsiteY104" fmla="*/ 4439874 h 9282345"/>
              <a:gd name="connsiteX105" fmla="*/ 38441 w 9949411"/>
              <a:gd name="connsiteY105" fmla="*/ 4408209 h 9282345"/>
              <a:gd name="connsiteX106" fmla="*/ 49747 w 9949411"/>
              <a:gd name="connsiteY106" fmla="*/ 4378806 h 9282345"/>
              <a:gd name="connsiteX107" fmla="*/ 63314 w 9949411"/>
              <a:gd name="connsiteY107" fmla="*/ 4347141 h 9282345"/>
              <a:gd name="connsiteX108" fmla="*/ 76882 w 9949411"/>
              <a:gd name="connsiteY108" fmla="*/ 4315476 h 9282345"/>
              <a:gd name="connsiteX109" fmla="*/ 94972 w 9949411"/>
              <a:gd name="connsiteY109" fmla="*/ 4286073 h 9282345"/>
              <a:gd name="connsiteX110" fmla="*/ 113061 w 9949411"/>
              <a:gd name="connsiteY110" fmla="*/ 4258931 h 9282345"/>
              <a:gd name="connsiteX111" fmla="*/ 131151 w 9949411"/>
              <a:gd name="connsiteY111" fmla="*/ 4229528 h 9282345"/>
              <a:gd name="connsiteX112" fmla="*/ 153764 w 9949411"/>
              <a:gd name="connsiteY112" fmla="*/ 4202387 h 9282345"/>
              <a:gd name="connsiteX113" fmla="*/ 176376 w 9949411"/>
              <a:gd name="connsiteY113" fmla="*/ 4177507 h 9282345"/>
              <a:gd name="connsiteX114" fmla="*/ 201249 w 9949411"/>
              <a:gd name="connsiteY114" fmla="*/ 4152628 h 9282345"/>
              <a:gd name="connsiteX115" fmla="*/ 226123 w 9949411"/>
              <a:gd name="connsiteY115" fmla="*/ 4125486 h 9282345"/>
              <a:gd name="connsiteX116" fmla="*/ 250997 w 9949411"/>
              <a:gd name="connsiteY116" fmla="*/ 4102868 h 9282345"/>
              <a:gd name="connsiteX117" fmla="*/ 278131 w 9949411"/>
              <a:gd name="connsiteY117" fmla="*/ 4082512 h 9282345"/>
              <a:gd name="connsiteX118" fmla="*/ 307527 w 9949411"/>
              <a:gd name="connsiteY118" fmla="*/ 4062156 h 9282345"/>
              <a:gd name="connsiteX119" fmla="*/ 334662 w 9949411"/>
              <a:gd name="connsiteY119" fmla="*/ 4046324 h 9282345"/>
              <a:gd name="connsiteX120" fmla="*/ 364058 w 9949411"/>
              <a:gd name="connsiteY120" fmla="*/ 4028230 h 9282345"/>
              <a:gd name="connsiteX121" fmla="*/ 395715 w 9949411"/>
              <a:gd name="connsiteY121" fmla="*/ 4014659 h 9282345"/>
              <a:gd name="connsiteX122" fmla="*/ 427372 w 9949411"/>
              <a:gd name="connsiteY122" fmla="*/ 4001088 h 9282345"/>
              <a:gd name="connsiteX123" fmla="*/ 456768 w 9949411"/>
              <a:gd name="connsiteY123" fmla="*/ 3989779 h 9282345"/>
              <a:gd name="connsiteX124" fmla="*/ 488426 w 9949411"/>
              <a:gd name="connsiteY124" fmla="*/ 3980732 h 9282345"/>
              <a:gd name="connsiteX125" fmla="*/ 520083 w 9949411"/>
              <a:gd name="connsiteY125" fmla="*/ 3971685 h 9282345"/>
              <a:gd name="connsiteX126" fmla="*/ 551740 w 9949411"/>
              <a:gd name="connsiteY126" fmla="*/ 3964900 h 9282345"/>
              <a:gd name="connsiteX127" fmla="*/ 583397 w 9949411"/>
              <a:gd name="connsiteY127" fmla="*/ 3955853 h 9282345"/>
              <a:gd name="connsiteX128" fmla="*/ 617316 w 9949411"/>
              <a:gd name="connsiteY128" fmla="*/ 3953591 h 9282345"/>
              <a:gd name="connsiteX129" fmla="*/ 651234 w 9949411"/>
              <a:gd name="connsiteY129" fmla="*/ 3951329 h 9282345"/>
              <a:gd name="connsiteX130" fmla="*/ 6966848 w 9949411"/>
              <a:gd name="connsiteY130" fmla="*/ 1800376 h 9282345"/>
              <a:gd name="connsiteX131" fmla="*/ 6998505 w 9949411"/>
              <a:gd name="connsiteY131" fmla="*/ 1800376 h 9282345"/>
              <a:gd name="connsiteX132" fmla="*/ 7030162 w 9949411"/>
              <a:gd name="connsiteY132" fmla="*/ 1800376 h 9282345"/>
              <a:gd name="connsiteX133" fmla="*/ 7064081 w 9949411"/>
              <a:gd name="connsiteY133" fmla="*/ 1802638 h 9282345"/>
              <a:gd name="connsiteX134" fmla="*/ 7095738 w 9949411"/>
              <a:gd name="connsiteY134" fmla="*/ 1807162 h 9282345"/>
              <a:gd name="connsiteX135" fmla="*/ 7127395 w 9949411"/>
              <a:gd name="connsiteY135" fmla="*/ 1811685 h 9282345"/>
              <a:gd name="connsiteX136" fmla="*/ 7159052 w 9949411"/>
              <a:gd name="connsiteY136" fmla="*/ 1818470 h 9282345"/>
              <a:gd name="connsiteX137" fmla="*/ 7190710 w 9949411"/>
              <a:gd name="connsiteY137" fmla="*/ 1827518 h 9282345"/>
              <a:gd name="connsiteX138" fmla="*/ 7224628 w 9949411"/>
              <a:gd name="connsiteY138" fmla="*/ 1838827 h 9282345"/>
              <a:gd name="connsiteX139" fmla="*/ 7256286 w 9949411"/>
              <a:gd name="connsiteY139" fmla="*/ 1850135 h 9282345"/>
              <a:gd name="connsiteX140" fmla="*/ 7285682 w 9949411"/>
              <a:gd name="connsiteY140" fmla="*/ 1863706 h 9282345"/>
              <a:gd name="connsiteX141" fmla="*/ 7315078 w 9949411"/>
              <a:gd name="connsiteY141" fmla="*/ 1879539 h 9282345"/>
              <a:gd name="connsiteX142" fmla="*/ 7344474 w 9949411"/>
              <a:gd name="connsiteY142" fmla="*/ 1895371 h 9282345"/>
              <a:gd name="connsiteX143" fmla="*/ 7373870 w 9949411"/>
              <a:gd name="connsiteY143" fmla="*/ 1913465 h 9282345"/>
              <a:gd name="connsiteX144" fmla="*/ 7401004 w 9949411"/>
              <a:gd name="connsiteY144" fmla="*/ 1931559 h 9282345"/>
              <a:gd name="connsiteX145" fmla="*/ 7428139 w 9949411"/>
              <a:gd name="connsiteY145" fmla="*/ 1954177 h 9282345"/>
              <a:gd name="connsiteX146" fmla="*/ 7457535 w 9949411"/>
              <a:gd name="connsiteY146" fmla="*/ 1976795 h 9282345"/>
              <a:gd name="connsiteX147" fmla="*/ 7482408 w 9949411"/>
              <a:gd name="connsiteY147" fmla="*/ 1999413 h 9282345"/>
              <a:gd name="connsiteX148" fmla="*/ 9949411 w 9949411"/>
              <a:gd name="connsiteY148" fmla="*/ 4476062 h 9282345"/>
              <a:gd name="connsiteX149" fmla="*/ 9949411 w 9949411"/>
              <a:gd name="connsiteY149" fmla="*/ 6414408 h 9282345"/>
              <a:gd name="connsiteX150" fmla="*/ 6514602 w 9949411"/>
              <a:gd name="connsiteY150" fmla="*/ 2969717 h 9282345"/>
              <a:gd name="connsiteX151" fmla="*/ 6491990 w 9949411"/>
              <a:gd name="connsiteY151" fmla="*/ 2944837 h 9282345"/>
              <a:gd name="connsiteX152" fmla="*/ 6469378 w 9949411"/>
              <a:gd name="connsiteY152" fmla="*/ 2917696 h 9282345"/>
              <a:gd name="connsiteX153" fmla="*/ 6446765 w 9949411"/>
              <a:gd name="connsiteY153" fmla="*/ 2890554 h 9282345"/>
              <a:gd name="connsiteX154" fmla="*/ 6426414 w 9949411"/>
              <a:gd name="connsiteY154" fmla="*/ 2863413 h 9282345"/>
              <a:gd name="connsiteX155" fmla="*/ 6408324 w 9949411"/>
              <a:gd name="connsiteY155" fmla="*/ 2834010 h 9282345"/>
              <a:gd name="connsiteX156" fmla="*/ 6392496 w 9949411"/>
              <a:gd name="connsiteY156" fmla="*/ 2802345 h 9282345"/>
              <a:gd name="connsiteX157" fmla="*/ 6378928 w 9949411"/>
              <a:gd name="connsiteY157" fmla="*/ 2772942 h 9282345"/>
              <a:gd name="connsiteX158" fmla="*/ 6365361 w 9949411"/>
              <a:gd name="connsiteY158" fmla="*/ 2743539 h 9282345"/>
              <a:gd name="connsiteX159" fmla="*/ 6354054 w 9949411"/>
              <a:gd name="connsiteY159" fmla="*/ 2711874 h 9282345"/>
              <a:gd name="connsiteX160" fmla="*/ 6342748 w 9949411"/>
              <a:gd name="connsiteY160" fmla="*/ 2680209 h 9282345"/>
              <a:gd name="connsiteX161" fmla="*/ 6333704 w 9949411"/>
              <a:gd name="connsiteY161" fmla="*/ 2648544 h 9282345"/>
              <a:gd name="connsiteX162" fmla="*/ 6326920 w 9949411"/>
              <a:gd name="connsiteY162" fmla="*/ 2614617 h 9282345"/>
              <a:gd name="connsiteX163" fmla="*/ 6322398 w 9949411"/>
              <a:gd name="connsiteY163" fmla="*/ 2582952 h 9282345"/>
              <a:gd name="connsiteX164" fmla="*/ 6317875 w 9949411"/>
              <a:gd name="connsiteY164" fmla="*/ 2551287 h 9282345"/>
              <a:gd name="connsiteX165" fmla="*/ 6315614 w 9949411"/>
              <a:gd name="connsiteY165" fmla="*/ 2517361 h 9282345"/>
              <a:gd name="connsiteX166" fmla="*/ 6315614 w 9949411"/>
              <a:gd name="connsiteY166" fmla="*/ 2485696 h 9282345"/>
              <a:gd name="connsiteX167" fmla="*/ 6315614 w 9949411"/>
              <a:gd name="connsiteY167" fmla="*/ 2454031 h 9282345"/>
              <a:gd name="connsiteX168" fmla="*/ 6317875 w 9949411"/>
              <a:gd name="connsiteY168" fmla="*/ 2417842 h 9282345"/>
              <a:gd name="connsiteX169" fmla="*/ 6322398 w 9949411"/>
              <a:gd name="connsiteY169" fmla="*/ 2386177 h 9282345"/>
              <a:gd name="connsiteX170" fmla="*/ 6326920 w 9949411"/>
              <a:gd name="connsiteY170" fmla="*/ 2354512 h 9282345"/>
              <a:gd name="connsiteX171" fmla="*/ 6333704 w 9949411"/>
              <a:gd name="connsiteY171" fmla="*/ 2322847 h 9282345"/>
              <a:gd name="connsiteX172" fmla="*/ 6342748 w 9949411"/>
              <a:gd name="connsiteY172" fmla="*/ 2291182 h 9282345"/>
              <a:gd name="connsiteX173" fmla="*/ 6354054 w 9949411"/>
              <a:gd name="connsiteY173" fmla="*/ 2259518 h 9282345"/>
              <a:gd name="connsiteX174" fmla="*/ 6365361 w 9949411"/>
              <a:gd name="connsiteY174" fmla="*/ 2225591 h 9282345"/>
              <a:gd name="connsiteX175" fmla="*/ 6378928 w 9949411"/>
              <a:gd name="connsiteY175" fmla="*/ 2196188 h 9282345"/>
              <a:gd name="connsiteX176" fmla="*/ 6392496 w 9949411"/>
              <a:gd name="connsiteY176" fmla="*/ 2166785 h 9282345"/>
              <a:gd name="connsiteX177" fmla="*/ 6408324 w 9949411"/>
              <a:gd name="connsiteY177" fmla="*/ 2137381 h 9282345"/>
              <a:gd name="connsiteX178" fmla="*/ 6426414 w 9949411"/>
              <a:gd name="connsiteY178" fmla="*/ 2107978 h 9282345"/>
              <a:gd name="connsiteX179" fmla="*/ 6446765 w 9949411"/>
              <a:gd name="connsiteY179" fmla="*/ 2080837 h 9282345"/>
              <a:gd name="connsiteX180" fmla="*/ 6469378 w 9949411"/>
              <a:gd name="connsiteY180" fmla="*/ 2053697 h 9282345"/>
              <a:gd name="connsiteX181" fmla="*/ 6491990 w 9949411"/>
              <a:gd name="connsiteY181" fmla="*/ 2024292 h 9282345"/>
              <a:gd name="connsiteX182" fmla="*/ 6514602 w 9949411"/>
              <a:gd name="connsiteY182" fmla="*/ 1999413 h 9282345"/>
              <a:gd name="connsiteX183" fmla="*/ 6539476 w 9949411"/>
              <a:gd name="connsiteY183" fmla="*/ 1976795 h 9282345"/>
              <a:gd name="connsiteX184" fmla="*/ 6566610 w 9949411"/>
              <a:gd name="connsiteY184" fmla="*/ 1954177 h 9282345"/>
              <a:gd name="connsiteX185" fmla="*/ 6593745 w 9949411"/>
              <a:gd name="connsiteY185" fmla="*/ 1933821 h 9282345"/>
              <a:gd name="connsiteX186" fmla="*/ 6620880 w 9949411"/>
              <a:gd name="connsiteY186" fmla="*/ 1913465 h 9282345"/>
              <a:gd name="connsiteX187" fmla="*/ 6650276 w 9949411"/>
              <a:gd name="connsiteY187" fmla="*/ 1895371 h 9282345"/>
              <a:gd name="connsiteX188" fmla="*/ 6679672 w 9949411"/>
              <a:gd name="connsiteY188" fmla="*/ 1879539 h 9282345"/>
              <a:gd name="connsiteX189" fmla="*/ 6711329 w 9949411"/>
              <a:gd name="connsiteY189" fmla="*/ 1863706 h 9282345"/>
              <a:gd name="connsiteX190" fmla="*/ 6740725 w 9949411"/>
              <a:gd name="connsiteY190" fmla="*/ 1850135 h 9282345"/>
              <a:gd name="connsiteX191" fmla="*/ 6772382 w 9949411"/>
              <a:gd name="connsiteY191" fmla="*/ 1838827 h 9282345"/>
              <a:gd name="connsiteX192" fmla="*/ 6804040 w 9949411"/>
              <a:gd name="connsiteY192" fmla="*/ 1827518 h 9282345"/>
              <a:gd name="connsiteX193" fmla="*/ 6835696 w 9949411"/>
              <a:gd name="connsiteY193" fmla="*/ 1818470 h 9282345"/>
              <a:gd name="connsiteX194" fmla="*/ 6867354 w 9949411"/>
              <a:gd name="connsiteY194" fmla="*/ 1811685 h 9282345"/>
              <a:gd name="connsiteX195" fmla="*/ 6899011 w 9949411"/>
              <a:gd name="connsiteY195" fmla="*/ 1807162 h 9282345"/>
              <a:gd name="connsiteX196" fmla="*/ 6930668 w 9949411"/>
              <a:gd name="connsiteY196" fmla="*/ 1802638 h 9282345"/>
              <a:gd name="connsiteX197" fmla="*/ 7283421 w 9949411"/>
              <a:gd name="connsiteY197" fmla="*/ 0 h 9282345"/>
              <a:gd name="connsiteX198" fmla="*/ 7317339 w 9949411"/>
              <a:gd name="connsiteY198" fmla="*/ 0 h 9282345"/>
              <a:gd name="connsiteX199" fmla="*/ 7348997 w 9949411"/>
              <a:gd name="connsiteY199" fmla="*/ 0 h 9282345"/>
              <a:gd name="connsiteX200" fmla="*/ 7382915 w 9949411"/>
              <a:gd name="connsiteY200" fmla="*/ 2262 h 9282345"/>
              <a:gd name="connsiteX201" fmla="*/ 7414573 w 9949411"/>
              <a:gd name="connsiteY201" fmla="*/ 6785 h 9282345"/>
              <a:gd name="connsiteX202" fmla="*/ 7448491 w 9949411"/>
              <a:gd name="connsiteY202" fmla="*/ 13571 h 9282345"/>
              <a:gd name="connsiteX203" fmla="*/ 7480148 w 9949411"/>
              <a:gd name="connsiteY203" fmla="*/ 20356 h 9282345"/>
              <a:gd name="connsiteX204" fmla="*/ 7511805 w 9949411"/>
              <a:gd name="connsiteY204" fmla="*/ 27141 h 9282345"/>
              <a:gd name="connsiteX205" fmla="*/ 7543463 w 9949411"/>
              <a:gd name="connsiteY205" fmla="*/ 38450 h 9282345"/>
              <a:gd name="connsiteX206" fmla="*/ 7575119 w 9949411"/>
              <a:gd name="connsiteY206" fmla="*/ 49759 h 9282345"/>
              <a:gd name="connsiteX207" fmla="*/ 7604515 w 9949411"/>
              <a:gd name="connsiteY207" fmla="*/ 63330 h 9282345"/>
              <a:gd name="connsiteX208" fmla="*/ 7633911 w 9949411"/>
              <a:gd name="connsiteY208" fmla="*/ 76901 h 9282345"/>
              <a:gd name="connsiteX209" fmla="*/ 7663307 w 9949411"/>
              <a:gd name="connsiteY209" fmla="*/ 92733 h 9282345"/>
              <a:gd name="connsiteX210" fmla="*/ 7694965 w 9949411"/>
              <a:gd name="connsiteY210" fmla="*/ 110827 h 9282345"/>
              <a:gd name="connsiteX211" fmla="*/ 7722099 w 9949411"/>
              <a:gd name="connsiteY211" fmla="*/ 131183 h 9282345"/>
              <a:gd name="connsiteX212" fmla="*/ 7749235 w 9949411"/>
              <a:gd name="connsiteY212" fmla="*/ 153801 h 9282345"/>
              <a:gd name="connsiteX213" fmla="*/ 7774108 w 9949411"/>
              <a:gd name="connsiteY213" fmla="*/ 176419 h 9282345"/>
              <a:gd name="connsiteX214" fmla="*/ 7801243 w 9949411"/>
              <a:gd name="connsiteY214" fmla="*/ 199037 h 9282345"/>
              <a:gd name="connsiteX215" fmla="*/ 9949411 w 9949411"/>
              <a:gd name="connsiteY215" fmla="*/ 2354513 h 9282345"/>
              <a:gd name="connsiteX216" fmla="*/ 9949411 w 9949411"/>
              <a:gd name="connsiteY216" fmla="*/ 4292859 h 9282345"/>
              <a:gd name="connsiteX217" fmla="*/ 6833437 w 9949411"/>
              <a:gd name="connsiteY217" fmla="*/ 1169340 h 9282345"/>
              <a:gd name="connsiteX218" fmla="*/ 6810824 w 9949411"/>
              <a:gd name="connsiteY218" fmla="*/ 1144461 h 9282345"/>
              <a:gd name="connsiteX219" fmla="*/ 6788212 w 9949411"/>
              <a:gd name="connsiteY219" fmla="*/ 1117319 h 9282345"/>
              <a:gd name="connsiteX220" fmla="*/ 6765599 w 9949411"/>
              <a:gd name="connsiteY220" fmla="*/ 1087916 h 9282345"/>
              <a:gd name="connsiteX221" fmla="*/ 6747509 w 9949411"/>
              <a:gd name="connsiteY221" fmla="*/ 1060775 h 9282345"/>
              <a:gd name="connsiteX222" fmla="*/ 6729420 w 9949411"/>
              <a:gd name="connsiteY222" fmla="*/ 1033634 h 9282345"/>
              <a:gd name="connsiteX223" fmla="*/ 6713591 w 9949411"/>
              <a:gd name="connsiteY223" fmla="*/ 1004231 h 9282345"/>
              <a:gd name="connsiteX224" fmla="*/ 6695501 w 9949411"/>
              <a:gd name="connsiteY224" fmla="*/ 972566 h 9282345"/>
              <a:gd name="connsiteX225" fmla="*/ 6684195 w 9949411"/>
              <a:gd name="connsiteY225" fmla="*/ 943162 h 9282345"/>
              <a:gd name="connsiteX226" fmla="*/ 6670628 w 9949411"/>
              <a:gd name="connsiteY226" fmla="*/ 911498 h 9282345"/>
              <a:gd name="connsiteX227" fmla="*/ 6661583 w 9949411"/>
              <a:gd name="connsiteY227" fmla="*/ 879833 h 9282345"/>
              <a:gd name="connsiteX228" fmla="*/ 6652538 w 9949411"/>
              <a:gd name="connsiteY228" fmla="*/ 848168 h 9282345"/>
              <a:gd name="connsiteX229" fmla="*/ 6645755 w 9949411"/>
              <a:gd name="connsiteY229" fmla="*/ 816503 h 9282345"/>
              <a:gd name="connsiteX230" fmla="*/ 6641232 w 9949411"/>
              <a:gd name="connsiteY230" fmla="*/ 782576 h 9282345"/>
              <a:gd name="connsiteX231" fmla="*/ 6636709 w 9949411"/>
              <a:gd name="connsiteY231" fmla="*/ 750911 h 9282345"/>
              <a:gd name="connsiteX232" fmla="*/ 6634448 w 9949411"/>
              <a:gd name="connsiteY232" fmla="*/ 719246 h 9282345"/>
              <a:gd name="connsiteX233" fmla="*/ 6634448 w 9949411"/>
              <a:gd name="connsiteY233" fmla="*/ 683058 h 9282345"/>
              <a:gd name="connsiteX234" fmla="*/ 6634448 w 9949411"/>
              <a:gd name="connsiteY234" fmla="*/ 651393 h 9282345"/>
              <a:gd name="connsiteX235" fmla="*/ 6636709 w 9949411"/>
              <a:gd name="connsiteY235" fmla="*/ 617466 h 9282345"/>
              <a:gd name="connsiteX236" fmla="*/ 6641232 w 9949411"/>
              <a:gd name="connsiteY236" fmla="*/ 585801 h 9282345"/>
              <a:gd name="connsiteX237" fmla="*/ 6645755 w 9949411"/>
              <a:gd name="connsiteY237" fmla="*/ 554136 h 9282345"/>
              <a:gd name="connsiteX238" fmla="*/ 6652538 w 9949411"/>
              <a:gd name="connsiteY238" fmla="*/ 522471 h 9282345"/>
              <a:gd name="connsiteX239" fmla="*/ 6661583 w 9949411"/>
              <a:gd name="connsiteY239" fmla="*/ 488545 h 9282345"/>
              <a:gd name="connsiteX240" fmla="*/ 6670628 w 9949411"/>
              <a:gd name="connsiteY240" fmla="*/ 456880 h 9282345"/>
              <a:gd name="connsiteX241" fmla="*/ 6684195 w 9949411"/>
              <a:gd name="connsiteY241" fmla="*/ 425215 h 9282345"/>
              <a:gd name="connsiteX242" fmla="*/ 6695501 w 9949411"/>
              <a:gd name="connsiteY242" fmla="*/ 395812 h 9282345"/>
              <a:gd name="connsiteX243" fmla="*/ 6713591 w 9949411"/>
              <a:gd name="connsiteY243" fmla="*/ 366408 h 9282345"/>
              <a:gd name="connsiteX244" fmla="*/ 6729420 w 9949411"/>
              <a:gd name="connsiteY244" fmla="*/ 337005 h 9282345"/>
              <a:gd name="connsiteX245" fmla="*/ 6747509 w 9949411"/>
              <a:gd name="connsiteY245" fmla="*/ 305340 h 9282345"/>
              <a:gd name="connsiteX246" fmla="*/ 6765599 w 9949411"/>
              <a:gd name="connsiteY246" fmla="*/ 278199 h 9282345"/>
              <a:gd name="connsiteX247" fmla="*/ 6788212 w 9949411"/>
              <a:gd name="connsiteY247" fmla="*/ 251058 h 9282345"/>
              <a:gd name="connsiteX248" fmla="*/ 6810824 w 9949411"/>
              <a:gd name="connsiteY248" fmla="*/ 226178 h 9282345"/>
              <a:gd name="connsiteX249" fmla="*/ 6833437 w 9949411"/>
              <a:gd name="connsiteY249" fmla="*/ 199037 h 9282345"/>
              <a:gd name="connsiteX250" fmla="*/ 6858310 w 9949411"/>
              <a:gd name="connsiteY250" fmla="*/ 176419 h 9282345"/>
              <a:gd name="connsiteX251" fmla="*/ 6885445 w 9949411"/>
              <a:gd name="connsiteY251" fmla="*/ 153801 h 9282345"/>
              <a:gd name="connsiteX252" fmla="*/ 6912579 w 9949411"/>
              <a:gd name="connsiteY252" fmla="*/ 131183 h 9282345"/>
              <a:gd name="connsiteX253" fmla="*/ 6939714 w 9949411"/>
              <a:gd name="connsiteY253" fmla="*/ 110827 h 9282345"/>
              <a:gd name="connsiteX254" fmla="*/ 6971371 w 9949411"/>
              <a:gd name="connsiteY254" fmla="*/ 92733 h 9282345"/>
              <a:gd name="connsiteX255" fmla="*/ 6998506 w 9949411"/>
              <a:gd name="connsiteY255" fmla="*/ 76901 h 9282345"/>
              <a:gd name="connsiteX256" fmla="*/ 7030163 w 9949411"/>
              <a:gd name="connsiteY256" fmla="*/ 63330 h 9282345"/>
              <a:gd name="connsiteX257" fmla="*/ 7059559 w 9949411"/>
              <a:gd name="connsiteY257" fmla="*/ 49759 h 9282345"/>
              <a:gd name="connsiteX258" fmla="*/ 7091217 w 9949411"/>
              <a:gd name="connsiteY258" fmla="*/ 38450 h 9282345"/>
              <a:gd name="connsiteX259" fmla="*/ 7120613 w 9949411"/>
              <a:gd name="connsiteY259" fmla="*/ 27141 h 9282345"/>
              <a:gd name="connsiteX260" fmla="*/ 7152270 w 9949411"/>
              <a:gd name="connsiteY260" fmla="*/ 20356 h 9282345"/>
              <a:gd name="connsiteX261" fmla="*/ 7186188 w 9949411"/>
              <a:gd name="connsiteY261" fmla="*/ 13571 h 9282345"/>
              <a:gd name="connsiteX262" fmla="*/ 7220107 w 9949411"/>
              <a:gd name="connsiteY262" fmla="*/ 6785 h 9282345"/>
              <a:gd name="connsiteX263" fmla="*/ 7251764 w 9949411"/>
              <a:gd name="connsiteY263" fmla="*/ 2262 h 928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9949411" h="9282345">
                <a:moveTo>
                  <a:pt x="682891" y="3949067"/>
                </a:moveTo>
                <a:lnTo>
                  <a:pt x="716810" y="3951329"/>
                </a:lnTo>
                <a:lnTo>
                  <a:pt x="748467" y="3953591"/>
                </a:lnTo>
                <a:lnTo>
                  <a:pt x="782385" y="3955853"/>
                </a:lnTo>
                <a:lnTo>
                  <a:pt x="814043" y="3964900"/>
                </a:lnTo>
                <a:lnTo>
                  <a:pt x="845700" y="3971685"/>
                </a:lnTo>
                <a:lnTo>
                  <a:pt x="879618" y="3980732"/>
                </a:lnTo>
                <a:lnTo>
                  <a:pt x="911276" y="3989779"/>
                </a:lnTo>
                <a:lnTo>
                  <a:pt x="940672" y="4001088"/>
                </a:lnTo>
                <a:lnTo>
                  <a:pt x="972329" y="4014659"/>
                </a:lnTo>
                <a:lnTo>
                  <a:pt x="1001725" y="4028230"/>
                </a:lnTo>
                <a:lnTo>
                  <a:pt x="1031121" y="4046324"/>
                </a:lnTo>
                <a:lnTo>
                  <a:pt x="1058255" y="4062156"/>
                </a:lnTo>
                <a:lnTo>
                  <a:pt x="1087651" y="4082512"/>
                </a:lnTo>
                <a:lnTo>
                  <a:pt x="1117047" y="4102868"/>
                </a:lnTo>
                <a:lnTo>
                  <a:pt x="1141921" y="4125486"/>
                </a:lnTo>
                <a:lnTo>
                  <a:pt x="1166795" y="4152628"/>
                </a:lnTo>
                <a:lnTo>
                  <a:pt x="5119424" y="8113004"/>
                </a:lnTo>
                <a:lnTo>
                  <a:pt x="5142037" y="8137884"/>
                </a:lnTo>
                <a:lnTo>
                  <a:pt x="5164649" y="8167288"/>
                </a:lnTo>
                <a:lnTo>
                  <a:pt x="5185000" y="8194428"/>
                </a:lnTo>
                <a:lnTo>
                  <a:pt x="5205351" y="8221570"/>
                </a:lnTo>
                <a:lnTo>
                  <a:pt x="5223441" y="8250973"/>
                </a:lnTo>
                <a:lnTo>
                  <a:pt x="5239269" y="8280376"/>
                </a:lnTo>
                <a:lnTo>
                  <a:pt x="5255098" y="8309780"/>
                </a:lnTo>
                <a:lnTo>
                  <a:pt x="5268665" y="8339182"/>
                </a:lnTo>
                <a:lnTo>
                  <a:pt x="5279971" y="8373110"/>
                </a:lnTo>
                <a:lnTo>
                  <a:pt x="5291277" y="8404774"/>
                </a:lnTo>
                <a:lnTo>
                  <a:pt x="5300323" y="8436439"/>
                </a:lnTo>
                <a:lnTo>
                  <a:pt x="5307107" y="8468104"/>
                </a:lnTo>
                <a:lnTo>
                  <a:pt x="5311629" y="8499769"/>
                </a:lnTo>
                <a:lnTo>
                  <a:pt x="5316151" y="8531434"/>
                </a:lnTo>
                <a:lnTo>
                  <a:pt x="5318413" y="8567622"/>
                </a:lnTo>
                <a:lnTo>
                  <a:pt x="5318413" y="8599287"/>
                </a:lnTo>
                <a:lnTo>
                  <a:pt x="5318413" y="8630952"/>
                </a:lnTo>
                <a:lnTo>
                  <a:pt x="5316151" y="8664879"/>
                </a:lnTo>
                <a:lnTo>
                  <a:pt x="5311629" y="8696544"/>
                </a:lnTo>
                <a:lnTo>
                  <a:pt x="5307107" y="8728209"/>
                </a:lnTo>
                <a:lnTo>
                  <a:pt x="5300323" y="8762136"/>
                </a:lnTo>
                <a:lnTo>
                  <a:pt x="5291277" y="8793800"/>
                </a:lnTo>
                <a:lnTo>
                  <a:pt x="5279971" y="8825465"/>
                </a:lnTo>
                <a:lnTo>
                  <a:pt x="5268665" y="8857130"/>
                </a:lnTo>
                <a:lnTo>
                  <a:pt x="5255098" y="8886533"/>
                </a:lnTo>
                <a:lnTo>
                  <a:pt x="5239269" y="8915937"/>
                </a:lnTo>
                <a:lnTo>
                  <a:pt x="5223441" y="8947602"/>
                </a:lnTo>
                <a:lnTo>
                  <a:pt x="5205351" y="8977005"/>
                </a:lnTo>
                <a:lnTo>
                  <a:pt x="5185000" y="9004146"/>
                </a:lnTo>
                <a:lnTo>
                  <a:pt x="5164649" y="9031287"/>
                </a:lnTo>
                <a:lnTo>
                  <a:pt x="5142037" y="9058429"/>
                </a:lnTo>
                <a:lnTo>
                  <a:pt x="5119424" y="9083308"/>
                </a:lnTo>
                <a:lnTo>
                  <a:pt x="5094551" y="9105926"/>
                </a:lnTo>
                <a:lnTo>
                  <a:pt x="5067416" y="9130806"/>
                </a:lnTo>
                <a:lnTo>
                  <a:pt x="5040281" y="9151162"/>
                </a:lnTo>
                <a:lnTo>
                  <a:pt x="5013147" y="9171518"/>
                </a:lnTo>
                <a:lnTo>
                  <a:pt x="4981489" y="9189612"/>
                </a:lnTo>
                <a:lnTo>
                  <a:pt x="4952093" y="9205444"/>
                </a:lnTo>
                <a:lnTo>
                  <a:pt x="4922697" y="9221277"/>
                </a:lnTo>
                <a:lnTo>
                  <a:pt x="4893301" y="9232586"/>
                </a:lnTo>
                <a:lnTo>
                  <a:pt x="4861644" y="9243895"/>
                </a:lnTo>
                <a:lnTo>
                  <a:pt x="4829987" y="9255204"/>
                </a:lnTo>
                <a:lnTo>
                  <a:pt x="4798329" y="9264251"/>
                </a:lnTo>
                <a:lnTo>
                  <a:pt x="4766673" y="9271036"/>
                </a:lnTo>
                <a:lnTo>
                  <a:pt x="4732754" y="9275560"/>
                </a:lnTo>
                <a:lnTo>
                  <a:pt x="4701097" y="9280083"/>
                </a:lnTo>
                <a:lnTo>
                  <a:pt x="4667179" y="9282345"/>
                </a:lnTo>
                <a:lnTo>
                  <a:pt x="4635521" y="9282345"/>
                </a:lnTo>
                <a:lnTo>
                  <a:pt x="4603864" y="9282345"/>
                </a:lnTo>
                <a:lnTo>
                  <a:pt x="4569945" y="9280083"/>
                </a:lnTo>
                <a:lnTo>
                  <a:pt x="4538288" y="9275560"/>
                </a:lnTo>
                <a:lnTo>
                  <a:pt x="4504369" y="9271036"/>
                </a:lnTo>
                <a:lnTo>
                  <a:pt x="4472713" y="9264251"/>
                </a:lnTo>
                <a:lnTo>
                  <a:pt x="4441055" y="9255204"/>
                </a:lnTo>
                <a:lnTo>
                  <a:pt x="4409398" y="9243895"/>
                </a:lnTo>
                <a:lnTo>
                  <a:pt x="4377741" y="9232586"/>
                </a:lnTo>
                <a:lnTo>
                  <a:pt x="4348345" y="9219015"/>
                </a:lnTo>
                <a:lnTo>
                  <a:pt x="4318949" y="9205444"/>
                </a:lnTo>
                <a:lnTo>
                  <a:pt x="4289553" y="9189612"/>
                </a:lnTo>
                <a:lnTo>
                  <a:pt x="4257895" y="9171518"/>
                </a:lnTo>
                <a:lnTo>
                  <a:pt x="4230761" y="9151162"/>
                </a:lnTo>
                <a:lnTo>
                  <a:pt x="4203626" y="9130806"/>
                </a:lnTo>
                <a:lnTo>
                  <a:pt x="4176491" y="9105926"/>
                </a:lnTo>
                <a:lnTo>
                  <a:pt x="4151618" y="9083308"/>
                </a:lnTo>
                <a:lnTo>
                  <a:pt x="201249" y="5120670"/>
                </a:lnTo>
                <a:lnTo>
                  <a:pt x="176376" y="5093528"/>
                </a:lnTo>
                <a:lnTo>
                  <a:pt x="153764" y="5066387"/>
                </a:lnTo>
                <a:lnTo>
                  <a:pt x="131151" y="5041507"/>
                </a:lnTo>
                <a:lnTo>
                  <a:pt x="110800" y="5012104"/>
                </a:lnTo>
                <a:lnTo>
                  <a:pt x="94972" y="4984963"/>
                </a:lnTo>
                <a:lnTo>
                  <a:pt x="76882" y="4955560"/>
                </a:lnTo>
                <a:lnTo>
                  <a:pt x="63314" y="4926157"/>
                </a:lnTo>
                <a:lnTo>
                  <a:pt x="49747" y="4892230"/>
                </a:lnTo>
                <a:lnTo>
                  <a:pt x="38441" y="4862827"/>
                </a:lnTo>
                <a:lnTo>
                  <a:pt x="29396" y="4831162"/>
                </a:lnTo>
                <a:lnTo>
                  <a:pt x="20351" y="4799497"/>
                </a:lnTo>
                <a:lnTo>
                  <a:pt x="13568" y="4767832"/>
                </a:lnTo>
                <a:lnTo>
                  <a:pt x="6784" y="4733905"/>
                </a:lnTo>
                <a:lnTo>
                  <a:pt x="4523" y="4699979"/>
                </a:lnTo>
                <a:lnTo>
                  <a:pt x="2261" y="4668314"/>
                </a:lnTo>
                <a:lnTo>
                  <a:pt x="0" y="4634387"/>
                </a:lnTo>
                <a:lnTo>
                  <a:pt x="2261" y="4602722"/>
                </a:lnTo>
                <a:lnTo>
                  <a:pt x="4523" y="4571057"/>
                </a:lnTo>
                <a:lnTo>
                  <a:pt x="6784" y="4537130"/>
                </a:lnTo>
                <a:lnTo>
                  <a:pt x="13568" y="4503204"/>
                </a:lnTo>
                <a:lnTo>
                  <a:pt x="20351" y="4471539"/>
                </a:lnTo>
                <a:lnTo>
                  <a:pt x="29396" y="4439874"/>
                </a:lnTo>
                <a:lnTo>
                  <a:pt x="38441" y="4408209"/>
                </a:lnTo>
                <a:lnTo>
                  <a:pt x="49747" y="4378806"/>
                </a:lnTo>
                <a:lnTo>
                  <a:pt x="63314" y="4347141"/>
                </a:lnTo>
                <a:lnTo>
                  <a:pt x="76882" y="4315476"/>
                </a:lnTo>
                <a:lnTo>
                  <a:pt x="94972" y="4286073"/>
                </a:lnTo>
                <a:lnTo>
                  <a:pt x="113061" y="4258931"/>
                </a:lnTo>
                <a:lnTo>
                  <a:pt x="131151" y="4229528"/>
                </a:lnTo>
                <a:lnTo>
                  <a:pt x="153764" y="4202387"/>
                </a:lnTo>
                <a:lnTo>
                  <a:pt x="176376" y="4177507"/>
                </a:lnTo>
                <a:lnTo>
                  <a:pt x="201249" y="4152628"/>
                </a:lnTo>
                <a:lnTo>
                  <a:pt x="226123" y="4125486"/>
                </a:lnTo>
                <a:lnTo>
                  <a:pt x="250997" y="4102868"/>
                </a:lnTo>
                <a:lnTo>
                  <a:pt x="278131" y="4082512"/>
                </a:lnTo>
                <a:lnTo>
                  <a:pt x="307527" y="4062156"/>
                </a:lnTo>
                <a:lnTo>
                  <a:pt x="334662" y="4046324"/>
                </a:lnTo>
                <a:lnTo>
                  <a:pt x="364058" y="4028230"/>
                </a:lnTo>
                <a:lnTo>
                  <a:pt x="395715" y="4014659"/>
                </a:lnTo>
                <a:lnTo>
                  <a:pt x="427372" y="4001088"/>
                </a:lnTo>
                <a:lnTo>
                  <a:pt x="456768" y="3989779"/>
                </a:lnTo>
                <a:lnTo>
                  <a:pt x="488426" y="3980732"/>
                </a:lnTo>
                <a:lnTo>
                  <a:pt x="520083" y="3971685"/>
                </a:lnTo>
                <a:lnTo>
                  <a:pt x="551740" y="3964900"/>
                </a:lnTo>
                <a:lnTo>
                  <a:pt x="583397" y="3955853"/>
                </a:lnTo>
                <a:lnTo>
                  <a:pt x="617316" y="3953591"/>
                </a:lnTo>
                <a:lnTo>
                  <a:pt x="651234" y="3951329"/>
                </a:lnTo>
                <a:close/>
                <a:moveTo>
                  <a:pt x="6966848" y="1800376"/>
                </a:moveTo>
                <a:lnTo>
                  <a:pt x="6998505" y="1800376"/>
                </a:lnTo>
                <a:lnTo>
                  <a:pt x="7030162" y="1800376"/>
                </a:lnTo>
                <a:lnTo>
                  <a:pt x="7064081" y="1802638"/>
                </a:lnTo>
                <a:lnTo>
                  <a:pt x="7095738" y="1807162"/>
                </a:lnTo>
                <a:lnTo>
                  <a:pt x="7127395" y="1811685"/>
                </a:lnTo>
                <a:lnTo>
                  <a:pt x="7159052" y="1818470"/>
                </a:lnTo>
                <a:lnTo>
                  <a:pt x="7190710" y="1827518"/>
                </a:lnTo>
                <a:lnTo>
                  <a:pt x="7224628" y="1838827"/>
                </a:lnTo>
                <a:lnTo>
                  <a:pt x="7256286" y="1850135"/>
                </a:lnTo>
                <a:lnTo>
                  <a:pt x="7285682" y="1863706"/>
                </a:lnTo>
                <a:lnTo>
                  <a:pt x="7315078" y="1879539"/>
                </a:lnTo>
                <a:lnTo>
                  <a:pt x="7344474" y="1895371"/>
                </a:lnTo>
                <a:lnTo>
                  <a:pt x="7373870" y="1913465"/>
                </a:lnTo>
                <a:lnTo>
                  <a:pt x="7401004" y="1931559"/>
                </a:lnTo>
                <a:lnTo>
                  <a:pt x="7428139" y="1954177"/>
                </a:lnTo>
                <a:lnTo>
                  <a:pt x="7457535" y="1976795"/>
                </a:lnTo>
                <a:lnTo>
                  <a:pt x="7482408" y="1999413"/>
                </a:lnTo>
                <a:lnTo>
                  <a:pt x="9949411" y="4476062"/>
                </a:lnTo>
                <a:lnTo>
                  <a:pt x="9949411" y="6414408"/>
                </a:lnTo>
                <a:lnTo>
                  <a:pt x="6514602" y="2969717"/>
                </a:lnTo>
                <a:lnTo>
                  <a:pt x="6491990" y="2944837"/>
                </a:lnTo>
                <a:lnTo>
                  <a:pt x="6469378" y="2917696"/>
                </a:lnTo>
                <a:lnTo>
                  <a:pt x="6446765" y="2890554"/>
                </a:lnTo>
                <a:lnTo>
                  <a:pt x="6426414" y="2863413"/>
                </a:lnTo>
                <a:lnTo>
                  <a:pt x="6408324" y="2834010"/>
                </a:lnTo>
                <a:lnTo>
                  <a:pt x="6392496" y="2802345"/>
                </a:lnTo>
                <a:lnTo>
                  <a:pt x="6378928" y="2772942"/>
                </a:lnTo>
                <a:lnTo>
                  <a:pt x="6365361" y="2743539"/>
                </a:lnTo>
                <a:lnTo>
                  <a:pt x="6354054" y="2711874"/>
                </a:lnTo>
                <a:lnTo>
                  <a:pt x="6342748" y="2680209"/>
                </a:lnTo>
                <a:lnTo>
                  <a:pt x="6333704" y="2648544"/>
                </a:lnTo>
                <a:lnTo>
                  <a:pt x="6326920" y="2614617"/>
                </a:lnTo>
                <a:lnTo>
                  <a:pt x="6322398" y="2582952"/>
                </a:lnTo>
                <a:lnTo>
                  <a:pt x="6317875" y="2551287"/>
                </a:lnTo>
                <a:lnTo>
                  <a:pt x="6315614" y="2517361"/>
                </a:lnTo>
                <a:lnTo>
                  <a:pt x="6315614" y="2485696"/>
                </a:lnTo>
                <a:lnTo>
                  <a:pt x="6315614" y="2454031"/>
                </a:lnTo>
                <a:lnTo>
                  <a:pt x="6317875" y="2417842"/>
                </a:lnTo>
                <a:lnTo>
                  <a:pt x="6322398" y="2386177"/>
                </a:lnTo>
                <a:lnTo>
                  <a:pt x="6326920" y="2354512"/>
                </a:lnTo>
                <a:lnTo>
                  <a:pt x="6333704" y="2322847"/>
                </a:lnTo>
                <a:lnTo>
                  <a:pt x="6342748" y="2291182"/>
                </a:lnTo>
                <a:lnTo>
                  <a:pt x="6354054" y="2259518"/>
                </a:lnTo>
                <a:lnTo>
                  <a:pt x="6365361" y="2225591"/>
                </a:lnTo>
                <a:lnTo>
                  <a:pt x="6378928" y="2196188"/>
                </a:lnTo>
                <a:lnTo>
                  <a:pt x="6392496" y="2166785"/>
                </a:lnTo>
                <a:lnTo>
                  <a:pt x="6408324" y="2137381"/>
                </a:lnTo>
                <a:lnTo>
                  <a:pt x="6426414" y="2107978"/>
                </a:lnTo>
                <a:lnTo>
                  <a:pt x="6446765" y="2080837"/>
                </a:lnTo>
                <a:lnTo>
                  <a:pt x="6469378" y="2053697"/>
                </a:lnTo>
                <a:lnTo>
                  <a:pt x="6491990" y="2024292"/>
                </a:lnTo>
                <a:lnTo>
                  <a:pt x="6514602" y="1999413"/>
                </a:lnTo>
                <a:lnTo>
                  <a:pt x="6539476" y="1976795"/>
                </a:lnTo>
                <a:lnTo>
                  <a:pt x="6566610" y="1954177"/>
                </a:lnTo>
                <a:lnTo>
                  <a:pt x="6593745" y="1933821"/>
                </a:lnTo>
                <a:lnTo>
                  <a:pt x="6620880" y="1913465"/>
                </a:lnTo>
                <a:lnTo>
                  <a:pt x="6650276" y="1895371"/>
                </a:lnTo>
                <a:lnTo>
                  <a:pt x="6679672" y="1879539"/>
                </a:lnTo>
                <a:lnTo>
                  <a:pt x="6711329" y="1863706"/>
                </a:lnTo>
                <a:lnTo>
                  <a:pt x="6740725" y="1850135"/>
                </a:lnTo>
                <a:lnTo>
                  <a:pt x="6772382" y="1838827"/>
                </a:lnTo>
                <a:lnTo>
                  <a:pt x="6804040" y="1827518"/>
                </a:lnTo>
                <a:lnTo>
                  <a:pt x="6835696" y="1818470"/>
                </a:lnTo>
                <a:lnTo>
                  <a:pt x="6867354" y="1811685"/>
                </a:lnTo>
                <a:lnTo>
                  <a:pt x="6899011" y="1807162"/>
                </a:lnTo>
                <a:lnTo>
                  <a:pt x="6930668" y="1802638"/>
                </a:lnTo>
                <a:close/>
                <a:moveTo>
                  <a:pt x="7283421" y="0"/>
                </a:moveTo>
                <a:lnTo>
                  <a:pt x="7317339" y="0"/>
                </a:lnTo>
                <a:lnTo>
                  <a:pt x="7348997" y="0"/>
                </a:lnTo>
                <a:lnTo>
                  <a:pt x="7382915" y="2262"/>
                </a:lnTo>
                <a:lnTo>
                  <a:pt x="7414573" y="6785"/>
                </a:lnTo>
                <a:lnTo>
                  <a:pt x="7448491" y="13571"/>
                </a:lnTo>
                <a:lnTo>
                  <a:pt x="7480148" y="20356"/>
                </a:lnTo>
                <a:lnTo>
                  <a:pt x="7511805" y="27141"/>
                </a:lnTo>
                <a:lnTo>
                  <a:pt x="7543463" y="38450"/>
                </a:lnTo>
                <a:lnTo>
                  <a:pt x="7575119" y="49759"/>
                </a:lnTo>
                <a:lnTo>
                  <a:pt x="7604515" y="63330"/>
                </a:lnTo>
                <a:lnTo>
                  <a:pt x="7633911" y="76901"/>
                </a:lnTo>
                <a:lnTo>
                  <a:pt x="7663307" y="92733"/>
                </a:lnTo>
                <a:lnTo>
                  <a:pt x="7694965" y="110827"/>
                </a:lnTo>
                <a:lnTo>
                  <a:pt x="7722099" y="131183"/>
                </a:lnTo>
                <a:lnTo>
                  <a:pt x="7749235" y="153801"/>
                </a:lnTo>
                <a:lnTo>
                  <a:pt x="7774108" y="176419"/>
                </a:lnTo>
                <a:lnTo>
                  <a:pt x="7801243" y="199037"/>
                </a:lnTo>
                <a:lnTo>
                  <a:pt x="9949411" y="2354513"/>
                </a:lnTo>
                <a:lnTo>
                  <a:pt x="9949411" y="4292859"/>
                </a:lnTo>
                <a:lnTo>
                  <a:pt x="6833437" y="1169340"/>
                </a:lnTo>
                <a:lnTo>
                  <a:pt x="6810824" y="1144461"/>
                </a:lnTo>
                <a:lnTo>
                  <a:pt x="6788212" y="1117319"/>
                </a:lnTo>
                <a:lnTo>
                  <a:pt x="6765599" y="1087916"/>
                </a:lnTo>
                <a:lnTo>
                  <a:pt x="6747509" y="1060775"/>
                </a:lnTo>
                <a:lnTo>
                  <a:pt x="6729420" y="1033634"/>
                </a:lnTo>
                <a:lnTo>
                  <a:pt x="6713591" y="1004231"/>
                </a:lnTo>
                <a:lnTo>
                  <a:pt x="6695501" y="972566"/>
                </a:lnTo>
                <a:lnTo>
                  <a:pt x="6684195" y="943162"/>
                </a:lnTo>
                <a:lnTo>
                  <a:pt x="6670628" y="911498"/>
                </a:lnTo>
                <a:lnTo>
                  <a:pt x="6661583" y="879833"/>
                </a:lnTo>
                <a:lnTo>
                  <a:pt x="6652538" y="848168"/>
                </a:lnTo>
                <a:lnTo>
                  <a:pt x="6645755" y="816503"/>
                </a:lnTo>
                <a:lnTo>
                  <a:pt x="6641232" y="782576"/>
                </a:lnTo>
                <a:lnTo>
                  <a:pt x="6636709" y="750911"/>
                </a:lnTo>
                <a:lnTo>
                  <a:pt x="6634448" y="719246"/>
                </a:lnTo>
                <a:lnTo>
                  <a:pt x="6634448" y="683058"/>
                </a:lnTo>
                <a:lnTo>
                  <a:pt x="6634448" y="651393"/>
                </a:lnTo>
                <a:lnTo>
                  <a:pt x="6636709" y="617466"/>
                </a:lnTo>
                <a:lnTo>
                  <a:pt x="6641232" y="585801"/>
                </a:lnTo>
                <a:lnTo>
                  <a:pt x="6645755" y="554136"/>
                </a:lnTo>
                <a:lnTo>
                  <a:pt x="6652538" y="522471"/>
                </a:lnTo>
                <a:lnTo>
                  <a:pt x="6661583" y="488545"/>
                </a:lnTo>
                <a:lnTo>
                  <a:pt x="6670628" y="456880"/>
                </a:lnTo>
                <a:lnTo>
                  <a:pt x="6684195" y="425215"/>
                </a:lnTo>
                <a:lnTo>
                  <a:pt x="6695501" y="395812"/>
                </a:lnTo>
                <a:lnTo>
                  <a:pt x="6713591" y="366408"/>
                </a:lnTo>
                <a:lnTo>
                  <a:pt x="6729420" y="337005"/>
                </a:lnTo>
                <a:lnTo>
                  <a:pt x="6747509" y="305340"/>
                </a:lnTo>
                <a:lnTo>
                  <a:pt x="6765599" y="278199"/>
                </a:lnTo>
                <a:lnTo>
                  <a:pt x="6788212" y="251058"/>
                </a:lnTo>
                <a:lnTo>
                  <a:pt x="6810824" y="226178"/>
                </a:lnTo>
                <a:lnTo>
                  <a:pt x="6833437" y="199037"/>
                </a:lnTo>
                <a:lnTo>
                  <a:pt x="6858310" y="176419"/>
                </a:lnTo>
                <a:lnTo>
                  <a:pt x="6885445" y="153801"/>
                </a:lnTo>
                <a:lnTo>
                  <a:pt x="6912579" y="131183"/>
                </a:lnTo>
                <a:lnTo>
                  <a:pt x="6939714" y="110827"/>
                </a:lnTo>
                <a:lnTo>
                  <a:pt x="6971371" y="92733"/>
                </a:lnTo>
                <a:lnTo>
                  <a:pt x="6998506" y="76901"/>
                </a:lnTo>
                <a:lnTo>
                  <a:pt x="7030163" y="63330"/>
                </a:lnTo>
                <a:lnTo>
                  <a:pt x="7059559" y="49759"/>
                </a:lnTo>
                <a:lnTo>
                  <a:pt x="7091217" y="38450"/>
                </a:lnTo>
                <a:lnTo>
                  <a:pt x="7120613" y="27141"/>
                </a:lnTo>
                <a:lnTo>
                  <a:pt x="7152270" y="20356"/>
                </a:lnTo>
                <a:lnTo>
                  <a:pt x="7186188" y="13571"/>
                </a:lnTo>
                <a:lnTo>
                  <a:pt x="7220107" y="6785"/>
                </a:lnTo>
                <a:lnTo>
                  <a:pt x="7251764" y="2262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3CA51E-48BD-0B0B-C810-9FDA40B2F14F}"/>
              </a:ext>
            </a:extLst>
          </p:cNvPr>
          <p:cNvSpPr txBox="1"/>
          <p:nvPr/>
        </p:nvSpPr>
        <p:spPr>
          <a:xfrm>
            <a:off x="880174" y="889915"/>
            <a:ext cx="5929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Parent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C1560-0D26-E532-40EC-0BFA891214F0}"/>
              </a:ext>
            </a:extLst>
          </p:cNvPr>
          <p:cNvSpPr txBox="1"/>
          <p:nvPr/>
        </p:nvSpPr>
        <p:spPr>
          <a:xfrm>
            <a:off x="1490361" y="3437588"/>
            <a:ext cx="4977077" cy="235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Monthly newsletters with local success stories, safety tips, and resources.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Weekly posts on Facebook highlighting prevention tools, parenting workshops, or student milestones.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675DA0-0D51-A85D-FC2F-DD41FBCB0F42}"/>
              </a:ext>
            </a:extLst>
          </p:cNvPr>
          <p:cNvGrpSpPr/>
          <p:nvPr/>
        </p:nvGrpSpPr>
        <p:grpSpPr>
          <a:xfrm>
            <a:off x="1" y="2566468"/>
            <a:ext cx="5254170" cy="824957"/>
            <a:chOff x="1" y="2566468"/>
            <a:chExt cx="5254170" cy="824957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7F870CE9-6F74-E01C-E053-B1772A7FBD52}"/>
                </a:ext>
              </a:extLst>
            </p:cNvPr>
            <p:cNvSpPr/>
            <p:nvPr/>
          </p:nvSpPr>
          <p:spPr>
            <a:xfrm>
              <a:off x="1" y="2566468"/>
              <a:ext cx="52541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C9129C-80C6-FD9D-3B09-3299F818884E}"/>
                </a:ext>
              </a:extLst>
            </p:cNvPr>
            <p:cNvSpPr txBox="1"/>
            <p:nvPr/>
          </p:nvSpPr>
          <p:spPr>
            <a:xfrm>
              <a:off x="1492735" y="2740418"/>
              <a:ext cx="3355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Content &amp; Cadence: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1" name="Freeform: Shape 5">
              <a:extLst>
                <a:ext uri="{FF2B5EF4-FFF2-40B4-BE49-F238E27FC236}">
                  <a16:creationId xmlns:a16="http://schemas.microsoft.com/office/drawing/2014/main" id="{24388834-6063-090C-1A7D-EA19768C60EF}"/>
                </a:ext>
              </a:extLst>
            </p:cNvPr>
            <p:cNvSpPr/>
            <p:nvPr/>
          </p:nvSpPr>
          <p:spPr>
            <a:xfrm>
              <a:off x="1003844" y="2847837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C8A79E3-AE6A-F201-AAE4-EBD30FDFA4B6}"/>
              </a:ext>
            </a:extLst>
          </p:cNvPr>
          <p:cNvSpPr txBox="1"/>
          <p:nvPr/>
        </p:nvSpPr>
        <p:spPr>
          <a:xfrm>
            <a:off x="1492733" y="7477278"/>
            <a:ext cx="8972067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"Conversation starters" for talking to kids about substances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Local data and trends (parents want to know what's happening in Knox County)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"Parent War Room" Monthly Meetups (Share intel: "Here's what I found”)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"The Dealer's Playbook" Email Series (show tactics: Snapchat dealing, Venmo code words)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98B670-5D8A-6670-DA7F-0FF833475053}"/>
              </a:ext>
            </a:extLst>
          </p:cNvPr>
          <p:cNvGrpSpPr/>
          <p:nvPr/>
        </p:nvGrpSpPr>
        <p:grpSpPr>
          <a:xfrm>
            <a:off x="1" y="6509708"/>
            <a:ext cx="4847770" cy="824957"/>
            <a:chOff x="1" y="6509708"/>
            <a:chExt cx="4847770" cy="824957"/>
          </a:xfrm>
        </p:grpSpPr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A4E4456B-EBB6-17E5-D3E2-52B3CAAAE2B6}"/>
                </a:ext>
              </a:extLst>
            </p:cNvPr>
            <p:cNvSpPr/>
            <p:nvPr/>
          </p:nvSpPr>
          <p:spPr>
            <a:xfrm>
              <a:off x="1" y="6509708"/>
              <a:ext cx="48477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6E4225-5546-EBCD-AE91-9FBD7340E409}"/>
                </a:ext>
              </a:extLst>
            </p:cNvPr>
            <p:cNvSpPr txBox="1"/>
            <p:nvPr/>
          </p:nvSpPr>
          <p:spPr>
            <a:xfrm>
              <a:off x="1492735" y="6683658"/>
              <a:ext cx="2783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Ideas: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5" name="Freeform: Shape 5">
              <a:extLst>
                <a:ext uri="{FF2B5EF4-FFF2-40B4-BE49-F238E27FC236}">
                  <a16:creationId xmlns:a16="http://schemas.microsoft.com/office/drawing/2014/main" id="{8792859D-A5DB-A57E-B475-616E7D286076}"/>
                </a:ext>
              </a:extLst>
            </p:cNvPr>
            <p:cNvSpPr/>
            <p:nvPr/>
          </p:nvSpPr>
          <p:spPr>
            <a:xfrm>
              <a:off x="1003844" y="6791077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418412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39E51-F999-9466-7A83-DDFE1B64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7B43E16-4AA4-300E-8ED0-26DF1C83BD2A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gradFill>
            <a:gsLst>
              <a:gs pos="50000">
                <a:schemeClr val="accent5"/>
              </a:gs>
              <a:gs pos="10000">
                <a:schemeClr val="accent1"/>
              </a:gs>
              <a:gs pos="90000">
                <a:schemeClr val="accent4"/>
              </a:gs>
            </a:gsLst>
            <a:lin ang="7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7C5839EF-8CA3-FC71-DBAB-E184DCD9B72D}"/>
              </a:ext>
            </a:extLst>
          </p:cNvPr>
          <p:cNvSpPr/>
          <p:nvPr/>
        </p:nvSpPr>
        <p:spPr>
          <a:xfrm>
            <a:off x="6" y="3"/>
            <a:ext cx="15494974" cy="10288584"/>
          </a:xfrm>
          <a:custGeom>
            <a:avLst/>
            <a:gdLst>
              <a:gd name="connsiteX0" fmla="*/ 4942755 w 15494974"/>
              <a:gd name="connsiteY0" fmla="*/ 9534588 h 10288584"/>
              <a:gd name="connsiteX1" fmla="*/ 4771596 w 15494974"/>
              <a:gd name="connsiteY1" fmla="*/ 10288584 h 10288584"/>
              <a:gd name="connsiteX2" fmla="*/ 2532727 w 15494974"/>
              <a:gd name="connsiteY2" fmla="*/ 10288583 h 10288584"/>
              <a:gd name="connsiteX3" fmla="*/ 5065562 w 15494974"/>
              <a:gd name="connsiteY3" fmla="*/ 9496167 h 10288584"/>
              <a:gd name="connsiteX4" fmla="*/ 5930236 w 15494974"/>
              <a:gd name="connsiteY4" fmla="*/ 10288584 h 10288584"/>
              <a:gd name="connsiteX5" fmla="*/ 4885122 w 15494974"/>
              <a:gd name="connsiteY5" fmla="*/ 10288584 h 10288584"/>
              <a:gd name="connsiteX6" fmla="*/ 14818074 w 15494974"/>
              <a:gd name="connsiteY6" fmla="*/ 8124981 h 10288584"/>
              <a:gd name="connsiteX7" fmla="*/ 15494974 w 15494974"/>
              <a:gd name="connsiteY7" fmla="*/ 10288584 h 10288584"/>
              <a:gd name="connsiteX8" fmla="*/ 14327037 w 15494974"/>
              <a:gd name="connsiteY8" fmla="*/ 10288583 h 10288584"/>
              <a:gd name="connsiteX9" fmla="*/ 10026215 w 15494974"/>
              <a:gd name="connsiteY9" fmla="*/ 7944187 h 10288584"/>
              <a:gd name="connsiteX10" fmla="*/ 9492379 w 15494974"/>
              <a:gd name="connsiteY10" fmla="*/ 10288584 h 10288584"/>
              <a:gd name="connsiteX11" fmla="*/ 6091193 w 15494974"/>
              <a:gd name="connsiteY11" fmla="*/ 10288584 h 10288584"/>
              <a:gd name="connsiteX12" fmla="*/ 5184649 w 15494974"/>
              <a:gd name="connsiteY12" fmla="*/ 9458910 h 10288584"/>
              <a:gd name="connsiteX13" fmla="*/ 10145301 w 15494974"/>
              <a:gd name="connsiteY13" fmla="*/ 7906930 h 10288584"/>
              <a:gd name="connsiteX14" fmla="*/ 12751112 w 15494974"/>
              <a:gd name="connsiteY14" fmla="*/ 10288584 h 10288584"/>
              <a:gd name="connsiteX15" fmla="*/ 9604654 w 15494974"/>
              <a:gd name="connsiteY15" fmla="*/ 10288584 h 10288584"/>
              <a:gd name="connsiteX16" fmla="*/ 14339343 w 15494974"/>
              <a:gd name="connsiteY16" fmla="*/ 6594792 h 10288584"/>
              <a:gd name="connsiteX17" fmla="*/ 14751681 w 15494974"/>
              <a:gd name="connsiteY17" fmla="*/ 7912764 h 10288584"/>
              <a:gd name="connsiteX18" fmla="*/ 14212813 w 15494974"/>
              <a:gd name="connsiteY18" fmla="*/ 10288583 h 10288584"/>
              <a:gd name="connsiteX19" fmla="*/ 12910960 w 15494974"/>
              <a:gd name="connsiteY19" fmla="*/ 10288584 h 10288584"/>
              <a:gd name="connsiteX20" fmla="*/ 10264386 w 15494974"/>
              <a:gd name="connsiteY20" fmla="*/ 7869674 h 10288584"/>
              <a:gd name="connsiteX21" fmla="*/ 1075940 w 15494974"/>
              <a:gd name="connsiteY21" fmla="*/ 6068247 h 10288584"/>
              <a:gd name="connsiteX22" fmla="*/ 116177 w 15494974"/>
              <a:gd name="connsiteY22" fmla="*/ 10288584 h 10288584"/>
              <a:gd name="connsiteX23" fmla="*/ 1 w 15494974"/>
              <a:gd name="connsiteY23" fmla="*/ 10288584 h 10288584"/>
              <a:gd name="connsiteX24" fmla="*/ 1 w 15494974"/>
              <a:gd name="connsiteY24" fmla="*/ 6404863 h 10288584"/>
              <a:gd name="connsiteX25" fmla="*/ 1187582 w 15494974"/>
              <a:gd name="connsiteY25" fmla="*/ 6033319 h 10288584"/>
              <a:gd name="connsiteX26" fmla="*/ 4911305 w 15494974"/>
              <a:gd name="connsiteY26" fmla="*/ 9434063 h 10288584"/>
              <a:gd name="connsiteX27" fmla="*/ 2179967 w 15494974"/>
              <a:gd name="connsiteY27" fmla="*/ 10288584 h 10288584"/>
              <a:gd name="connsiteX28" fmla="*/ 219876 w 15494974"/>
              <a:gd name="connsiteY28" fmla="*/ 10288584 h 10288584"/>
              <a:gd name="connsiteX29" fmla="*/ 1 w 15494974"/>
              <a:gd name="connsiteY29" fmla="*/ 5023590 h 10288584"/>
              <a:gd name="connsiteX30" fmla="*/ 1032162 w 15494974"/>
              <a:gd name="connsiteY30" fmla="*/ 5967491 h 10288584"/>
              <a:gd name="connsiteX31" fmla="*/ 1 w 15494974"/>
              <a:gd name="connsiteY31" fmla="*/ 6290411 h 10288584"/>
              <a:gd name="connsiteX32" fmla="*/ 6148237 w 15494974"/>
              <a:gd name="connsiteY32" fmla="*/ 4481340 h 10288584"/>
              <a:gd name="connsiteX33" fmla="*/ 5034112 w 15494974"/>
              <a:gd name="connsiteY33" fmla="*/ 9395642 h 10288584"/>
              <a:gd name="connsiteX34" fmla="*/ 1310388 w 15494974"/>
              <a:gd name="connsiteY34" fmla="*/ 5994897 h 10288584"/>
              <a:gd name="connsiteX35" fmla="*/ 6271043 w 15494974"/>
              <a:gd name="connsiteY35" fmla="*/ 4442918 h 10288584"/>
              <a:gd name="connsiteX36" fmla="*/ 9991045 w 15494974"/>
              <a:gd name="connsiteY36" fmla="*/ 7844827 h 10288584"/>
              <a:gd name="connsiteX37" fmla="*/ 5153199 w 15494974"/>
              <a:gd name="connsiteY37" fmla="*/ 9358385 h 10288584"/>
              <a:gd name="connsiteX38" fmla="*/ 11235418 w 15494974"/>
              <a:gd name="connsiteY38" fmla="*/ 2889774 h 10288584"/>
              <a:gd name="connsiteX39" fmla="*/ 10113851 w 15494974"/>
              <a:gd name="connsiteY39" fmla="*/ 7806406 h 10288584"/>
              <a:gd name="connsiteX40" fmla="*/ 6393850 w 15494974"/>
              <a:gd name="connsiteY40" fmla="*/ 4404497 h 10288584"/>
              <a:gd name="connsiteX41" fmla="*/ 11354502 w 15494974"/>
              <a:gd name="connsiteY41" fmla="*/ 2852517 h 10288584"/>
              <a:gd name="connsiteX42" fmla="*/ 13895555 w 15494974"/>
              <a:gd name="connsiteY42" fmla="*/ 5176295 h 10288584"/>
              <a:gd name="connsiteX43" fmla="*/ 14307893 w 15494974"/>
              <a:gd name="connsiteY43" fmla="*/ 6494267 h 10288584"/>
              <a:gd name="connsiteX44" fmla="*/ 10232936 w 15494974"/>
              <a:gd name="connsiteY44" fmla="*/ 7769149 h 10288584"/>
              <a:gd name="connsiteX45" fmla="*/ 13006815 w 15494974"/>
              <a:gd name="connsiteY45" fmla="*/ 2335579 h 10288584"/>
              <a:gd name="connsiteX46" fmla="*/ 13830327 w 15494974"/>
              <a:gd name="connsiteY46" fmla="*/ 4967802 h 10288584"/>
              <a:gd name="connsiteX47" fmla="*/ 11477312 w 15494974"/>
              <a:gd name="connsiteY47" fmla="*/ 2814096 h 10288584"/>
              <a:gd name="connsiteX48" fmla="*/ 2276534 w 15494974"/>
              <a:gd name="connsiteY48" fmla="*/ 1012440 h 10288584"/>
              <a:gd name="connsiteX49" fmla="*/ 1158691 w 15494974"/>
              <a:gd name="connsiteY49" fmla="*/ 5927907 h 10288584"/>
              <a:gd name="connsiteX50" fmla="*/ 0 w 15494974"/>
              <a:gd name="connsiteY50" fmla="*/ 4869717 h 10288584"/>
              <a:gd name="connsiteX51" fmla="*/ 1 w 15494974"/>
              <a:gd name="connsiteY51" fmla="*/ 1724671 h 10288584"/>
              <a:gd name="connsiteX52" fmla="*/ 2399342 w 15494974"/>
              <a:gd name="connsiteY52" fmla="*/ 974018 h 10288584"/>
              <a:gd name="connsiteX53" fmla="*/ 6115622 w 15494974"/>
              <a:gd name="connsiteY53" fmla="*/ 4377092 h 10288584"/>
              <a:gd name="connsiteX54" fmla="*/ 1277773 w 15494974"/>
              <a:gd name="connsiteY54" fmla="*/ 5890650 h 10288584"/>
              <a:gd name="connsiteX55" fmla="*/ 5159879 w 15494974"/>
              <a:gd name="connsiteY55" fmla="*/ 1 h 10288584"/>
              <a:gd name="connsiteX56" fmla="*/ 2486979 w 15494974"/>
              <a:gd name="connsiteY56" fmla="*/ 836239 h 10288584"/>
              <a:gd name="connsiteX57" fmla="*/ 2676809 w 15494974"/>
              <a:gd name="connsiteY57" fmla="*/ 1 h 10288584"/>
              <a:gd name="connsiteX58" fmla="*/ 2565565 w 15494974"/>
              <a:gd name="connsiteY58" fmla="*/ 1 h 10288584"/>
              <a:gd name="connsiteX59" fmla="*/ 2367891 w 15494974"/>
              <a:gd name="connsiteY59" fmla="*/ 873496 h 10288584"/>
              <a:gd name="connsiteX60" fmla="*/ 1412185 w 15494974"/>
              <a:gd name="connsiteY60" fmla="*/ 1 h 10288584"/>
              <a:gd name="connsiteX61" fmla="*/ 7228155 w 15494974"/>
              <a:gd name="connsiteY61" fmla="*/ 1 h 10288584"/>
              <a:gd name="connsiteX62" fmla="*/ 6238428 w 15494974"/>
              <a:gd name="connsiteY62" fmla="*/ 4338671 h 10288584"/>
              <a:gd name="connsiteX63" fmla="*/ 2518428 w 15494974"/>
              <a:gd name="connsiteY63" fmla="*/ 936762 h 10288584"/>
              <a:gd name="connsiteX64" fmla="*/ 5512635 w 15494974"/>
              <a:gd name="connsiteY64" fmla="*/ 1 h 10288584"/>
              <a:gd name="connsiteX65" fmla="*/ 1 w 15494974"/>
              <a:gd name="connsiteY65" fmla="*/ 1 h 10288584"/>
              <a:gd name="connsiteX66" fmla="*/ 1247342 w 15494974"/>
              <a:gd name="connsiteY66" fmla="*/ 1 h 10288584"/>
              <a:gd name="connsiteX67" fmla="*/ 2245085 w 15494974"/>
              <a:gd name="connsiteY67" fmla="*/ 911916 h 10288584"/>
              <a:gd name="connsiteX68" fmla="*/ 1 w 15494974"/>
              <a:gd name="connsiteY68" fmla="*/ 1614308 h 10288584"/>
              <a:gd name="connsiteX69" fmla="*/ 11946878 w 15494974"/>
              <a:gd name="connsiteY69" fmla="*/ 1 h 10288584"/>
              <a:gd name="connsiteX70" fmla="*/ 11321889 w 15494974"/>
              <a:gd name="connsiteY70" fmla="*/ 2748270 h 10288584"/>
              <a:gd name="connsiteX71" fmla="*/ 8312611 w 15494974"/>
              <a:gd name="connsiteY71" fmla="*/ 1 h 10288584"/>
              <a:gd name="connsiteX72" fmla="*/ 7339173 w 15494974"/>
              <a:gd name="connsiteY72" fmla="*/ 1 h 10288584"/>
              <a:gd name="connsiteX73" fmla="*/ 8152730 w 15494974"/>
              <a:gd name="connsiteY73" fmla="*/ 1 h 10288584"/>
              <a:gd name="connsiteX74" fmla="*/ 11202805 w 15494974"/>
              <a:gd name="connsiteY74" fmla="*/ 2785527 h 10288584"/>
              <a:gd name="connsiteX75" fmla="*/ 6361237 w 15494974"/>
              <a:gd name="connsiteY75" fmla="*/ 4300251 h 10288584"/>
              <a:gd name="connsiteX76" fmla="*/ 12276111 w 15494974"/>
              <a:gd name="connsiteY76" fmla="*/ 0 h 10288584"/>
              <a:gd name="connsiteX77" fmla="*/ 12974200 w 15494974"/>
              <a:gd name="connsiteY77" fmla="*/ 2231332 h 10288584"/>
              <a:gd name="connsiteX78" fmla="*/ 11444696 w 15494974"/>
              <a:gd name="connsiteY78" fmla="*/ 2709849 h 10288584"/>
              <a:gd name="connsiteX79" fmla="*/ 12061457 w 15494974"/>
              <a:gd name="connsiteY79" fmla="*/ 1 h 1028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5494974" h="10288584">
                <a:moveTo>
                  <a:pt x="4942755" y="9534588"/>
                </a:moveTo>
                <a:lnTo>
                  <a:pt x="4771596" y="10288584"/>
                </a:lnTo>
                <a:lnTo>
                  <a:pt x="2532727" y="10288583"/>
                </a:lnTo>
                <a:close/>
                <a:moveTo>
                  <a:pt x="5065562" y="9496167"/>
                </a:moveTo>
                <a:lnTo>
                  <a:pt x="5930236" y="10288584"/>
                </a:lnTo>
                <a:lnTo>
                  <a:pt x="4885122" y="10288584"/>
                </a:lnTo>
                <a:close/>
                <a:moveTo>
                  <a:pt x="14818074" y="8124981"/>
                </a:moveTo>
                <a:lnTo>
                  <a:pt x="15494974" y="10288584"/>
                </a:lnTo>
                <a:lnTo>
                  <a:pt x="14327037" y="10288583"/>
                </a:lnTo>
                <a:close/>
                <a:moveTo>
                  <a:pt x="10026215" y="7944187"/>
                </a:moveTo>
                <a:lnTo>
                  <a:pt x="9492379" y="10288584"/>
                </a:lnTo>
                <a:lnTo>
                  <a:pt x="6091193" y="10288584"/>
                </a:lnTo>
                <a:lnTo>
                  <a:pt x="5184649" y="9458910"/>
                </a:lnTo>
                <a:close/>
                <a:moveTo>
                  <a:pt x="10145301" y="7906930"/>
                </a:moveTo>
                <a:lnTo>
                  <a:pt x="12751112" y="10288584"/>
                </a:lnTo>
                <a:lnTo>
                  <a:pt x="9604654" y="10288584"/>
                </a:lnTo>
                <a:close/>
                <a:moveTo>
                  <a:pt x="14339343" y="6594792"/>
                </a:moveTo>
                <a:lnTo>
                  <a:pt x="14751681" y="7912764"/>
                </a:lnTo>
                <a:lnTo>
                  <a:pt x="14212813" y="10288583"/>
                </a:lnTo>
                <a:lnTo>
                  <a:pt x="12910960" y="10288584"/>
                </a:lnTo>
                <a:lnTo>
                  <a:pt x="10264386" y="7869674"/>
                </a:lnTo>
                <a:close/>
                <a:moveTo>
                  <a:pt x="1075940" y="6068247"/>
                </a:moveTo>
                <a:lnTo>
                  <a:pt x="116177" y="10288584"/>
                </a:lnTo>
                <a:lnTo>
                  <a:pt x="1" y="10288584"/>
                </a:lnTo>
                <a:lnTo>
                  <a:pt x="1" y="6404863"/>
                </a:lnTo>
                <a:close/>
                <a:moveTo>
                  <a:pt x="1187582" y="6033319"/>
                </a:moveTo>
                <a:lnTo>
                  <a:pt x="4911305" y="9434063"/>
                </a:lnTo>
                <a:lnTo>
                  <a:pt x="2179967" y="10288584"/>
                </a:lnTo>
                <a:lnTo>
                  <a:pt x="219876" y="10288584"/>
                </a:lnTo>
                <a:close/>
                <a:moveTo>
                  <a:pt x="1" y="5023590"/>
                </a:moveTo>
                <a:lnTo>
                  <a:pt x="1032162" y="5967491"/>
                </a:lnTo>
                <a:lnTo>
                  <a:pt x="1" y="6290411"/>
                </a:lnTo>
                <a:close/>
                <a:moveTo>
                  <a:pt x="6148237" y="4481340"/>
                </a:moveTo>
                <a:lnTo>
                  <a:pt x="5034112" y="9395642"/>
                </a:lnTo>
                <a:lnTo>
                  <a:pt x="1310388" y="5994897"/>
                </a:lnTo>
                <a:close/>
                <a:moveTo>
                  <a:pt x="6271043" y="4442918"/>
                </a:moveTo>
                <a:lnTo>
                  <a:pt x="9991045" y="7844827"/>
                </a:lnTo>
                <a:lnTo>
                  <a:pt x="5153199" y="9358385"/>
                </a:lnTo>
                <a:close/>
                <a:moveTo>
                  <a:pt x="11235418" y="2889774"/>
                </a:moveTo>
                <a:lnTo>
                  <a:pt x="10113851" y="7806406"/>
                </a:lnTo>
                <a:lnTo>
                  <a:pt x="6393850" y="4404497"/>
                </a:lnTo>
                <a:close/>
                <a:moveTo>
                  <a:pt x="11354502" y="2852517"/>
                </a:moveTo>
                <a:lnTo>
                  <a:pt x="13895555" y="5176295"/>
                </a:lnTo>
                <a:lnTo>
                  <a:pt x="14307893" y="6494267"/>
                </a:lnTo>
                <a:lnTo>
                  <a:pt x="10232936" y="7769149"/>
                </a:lnTo>
                <a:close/>
                <a:moveTo>
                  <a:pt x="13006815" y="2335579"/>
                </a:moveTo>
                <a:lnTo>
                  <a:pt x="13830327" y="4967802"/>
                </a:lnTo>
                <a:lnTo>
                  <a:pt x="11477312" y="2814096"/>
                </a:lnTo>
                <a:close/>
                <a:moveTo>
                  <a:pt x="2276534" y="1012440"/>
                </a:moveTo>
                <a:lnTo>
                  <a:pt x="1158691" y="5927907"/>
                </a:lnTo>
                <a:lnTo>
                  <a:pt x="0" y="4869717"/>
                </a:lnTo>
                <a:lnTo>
                  <a:pt x="1" y="1724671"/>
                </a:lnTo>
                <a:close/>
                <a:moveTo>
                  <a:pt x="2399342" y="974018"/>
                </a:moveTo>
                <a:lnTo>
                  <a:pt x="6115622" y="4377092"/>
                </a:lnTo>
                <a:lnTo>
                  <a:pt x="1277773" y="5890650"/>
                </a:lnTo>
                <a:close/>
                <a:moveTo>
                  <a:pt x="5159879" y="1"/>
                </a:moveTo>
                <a:lnTo>
                  <a:pt x="2486979" y="836239"/>
                </a:lnTo>
                <a:lnTo>
                  <a:pt x="2676809" y="1"/>
                </a:lnTo>
                <a:close/>
                <a:moveTo>
                  <a:pt x="2565565" y="1"/>
                </a:moveTo>
                <a:lnTo>
                  <a:pt x="2367891" y="873496"/>
                </a:lnTo>
                <a:lnTo>
                  <a:pt x="1412185" y="1"/>
                </a:lnTo>
                <a:close/>
                <a:moveTo>
                  <a:pt x="7228155" y="1"/>
                </a:moveTo>
                <a:lnTo>
                  <a:pt x="6238428" y="4338671"/>
                </a:lnTo>
                <a:lnTo>
                  <a:pt x="2518428" y="936762"/>
                </a:lnTo>
                <a:lnTo>
                  <a:pt x="5512635" y="1"/>
                </a:lnTo>
                <a:close/>
                <a:moveTo>
                  <a:pt x="1" y="1"/>
                </a:moveTo>
                <a:lnTo>
                  <a:pt x="1247342" y="1"/>
                </a:lnTo>
                <a:lnTo>
                  <a:pt x="2245085" y="911916"/>
                </a:lnTo>
                <a:lnTo>
                  <a:pt x="1" y="1614308"/>
                </a:lnTo>
                <a:close/>
                <a:moveTo>
                  <a:pt x="11946878" y="1"/>
                </a:moveTo>
                <a:lnTo>
                  <a:pt x="11321889" y="2748270"/>
                </a:lnTo>
                <a:lnTo>
                  <a:pt x="8312611" y="1"/>
                </a:lnTo>
                <a:close/>
                <a:moveTo>
                  <a:pt x="7339173" y="1"/>
                </a:moveTo>
                <a:lnTo>
                  <a:pt x="8152730" y="1"/>
                </a:lnTo>
                <a:lnTo>
                  <a:pt x="11202805" y="2785527"/>
                </a:lnTo>
                <a:lnTo>
                  <a:pt x="6361237" y="4300251"/>
                </a:lnTo>
                <a:close/>
                <a:moveTo>
                  <a:pt x="12276111" y="0"/>
                </a:moveTo>
                <a:lnTo>
                  <a:pt x="12974200" y="2231332"/>
                </a:lnTo>
                <a:lnTo>
                  <a:pt x="11444696" y="2709849"/>
                </a:lnTo>
                <a:lnTo>
                  <a:pt x="12061457" y="1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BCCD3E37-63CC-7C81-6EA9-CDB5CD754504}"/>
              </a:ext>
            </a:extLst>
          </p:cNvPr>
          <p:cNvSpPr/>
          <p:nvPr/>
        </p:nvSpPr>
        <p:spPr>
          <a:xfrm>
            <a:off x="7739367" y="0"/>
            <a:ext cx="10548633" cy="10288588"/>
          </a:xfrm>
          <a:custGeom>
            <a:avLst/>
            <a:gdLst>
              <a:gd name="connsiteX0" fmla="*/ 10548633 w 10548633"/>
              <a:gd name="connsiteY0" fmla="*/ 8075819 h 10288588"/>
              <a:gd name="connsiteX1" fmla="*/ 10548633 w 10548633"/>
              <a:gd name="connsiteY1" fmla="*/ 10288588 h 10288588"/>
              <a:gd name="connsiteX2" fmla="*/ 9259733 w 10548633"/>
              <a:gd name="connsiteY2" fmla="*/ 10288588 h 10288588"/>
              <a:gd name="connsiteX3" fmla="*/ 7719835 w 10548633"/>
              <a:gd name="connsiteY3" fmla="*/ 7761646 h 10288588"/>
              <a:gd name="connsiteX4" fmla="*/ 10548633 w 10548633"/>
              <a:gd name="connsiteY4" fmla="*/ 7761646 h 10288588"/>
              <a:gd name="connsiteX5" fmla="*/ 10548633 w 10548633"/>
              <a:gd name="connsiteY5" fmla="*/ 7958286 h 10288588"/>
              <a:gd name="connsiteX6" fmla="*/ 9191896 w 10548633"/>
              <a:gd name="connsiteY6" fmla="*/ 10288588 h 10288588"/>
              <a:gd name="connsiteX7" fmla="*/ 7647477 w 10548633"/>
              <a:gd name="connsiteY7" fmla="*/ 7761646 h 10288588"/>
              <a:gd name="connsiteX8" fmla="*/ 9117275 w 10548633"/>
              <a:gd name="connsiteY8" fmla="*/ 10288588 h 10288588"/>
              <a:gd name="connsiteX9" fmla="*/ 6177677 w 10548633"/>
              <a:gd name="connsiteY9" fmla="*/ 10288588 h 10288588"/>
              <a:gd name="connsiteX10" fmla="*/ 4633258 w 10548633"/>
              <a:gd name="connsiteY10" fmla="*/ 7761646 h 10288588"/>
              <a:gd name="connsiteX11" fmla="*/ 7575117 w 10548633"/>
              <a:gd name="connsiteY11" fmla="*/ 7761646 h 10288588"/>
              <a:gd name="connsiteX12" fmla="*/ 6103057 w 10548633"/>
              <a:gd name="connsiteY12" fmla="*/ 10288588 h 10288588"/>
              <a:gd name="connsiteX13" fmla="*/ 4558637 w 10548633"/>
              <a:gd name="connsiteY13" fmla="*/ 7761646 h 10288588"/>
              <a:gd name="connsiteX14" fmla="*/ 6028437 w 10548633"/>
              <a:gd name="connsiteY14" fmla="*/ 10288588 h 10288588"/>
              <a:gd name="connsiteX15" fmla="*/ 3086578 w 10548633"/>
              <a:gd name="connsiteY15" fmla="*/ 10288588 h 10288588"/>
              <a:gd name="connsiteX16" fmla="*/ 1544420 w 10548633"/>
              <a:gd name="connsiteY16" fmla="*/ 7761646 h 10288588"/>
              <a:gd name="connsiteX17" fmla="*/ 4486278 w 10548633"/>
              <a:gd name="connsiteY17" fmla="*/ 7761646 h 10288588"/>
              <a:gd name="connsiteX18" fmla="*/ 3016480 w 10548633"/>
              <a:gd name="connsiteY18" fmla="*/ 10288588 h 10288588"/>
              <a:gd name="connsiteX19" fmla="*/ 1469799 w 10548633"/>
              <a:gd name="connsiteY19" fmla="*/ 7761646 h 10288588"/>
              <a:gd name="connsiteX20" fmla="*/ 2941859 w 10548633"/>
              <a:gd name="connsiteY20" fmla="*/ 10288588 h 10288588"/>
              <a:gd name="connsiteX21" fmla="*/ 0 w 10548633"/>
              <a:gd name="connsiteY21" fmla="*/ 10288588 h 10288588"/>
              <a:gd name="connsiteX22" fmla="*/ 9266516 w 10548633"/>
              <a:gd name="connsiteY22" fmla="*/ 5175938 h 10288588"/>
              <a:gd name="connsiteX23" fmla="*/ 10548633 w 10548633"/>
              <a:gd name="connsiteY23" fmla="*/ 5175938 h 10288588"/>
              <a:gd name="connsiteX24" fmla="*/ 10548633 w 10548633"/>
              <a:gd name="connsiteY24" fmla="*/ 7379666 h 10288588"/>
              <a:gd name="connsiteX25" fmla="*/ 9191896 w 10548633"/>
              <a:gd name="connsiteY25" fmla="*/ 5175938 h 10288588"/>
              <a:gd name="connsiteX26" fmla="*/ 10548633 w 10548633"/>
              <a:gd name="connsiteY26" fmla="*/ 7508500 h 10288588"/>
              <a:gd name="connsiteX27" fmla="*/ 10548633 w 10548633"/>
              <a:gd name="connsiteY27" fmla="*/ 7700620 h 10288588"/>
              <a:gd name="connsiteX28" fmla="*/ 7719835 w 10548633"/>
              <a:gd name="connsiteY28" fmla="*/ 7700620 h 10288588"/>
              <a:gd name="connsiteX29" fmla="*/ 6177677 w 10548633"/>
              <a:gd name="connsiteY29" fmla="*/ 5175938 h 10288588"/>
              <a:gd name="connsiteX30" fmla="*/ 9117275 w 10548633"/>
              <a:gd name="connsiteY30" fmla="*/ 5175938 h 10288588"/>
              <a:gd name="connsiteX31" fmla="*/ 7647477 w 10548633"/>
              <a:gd name="connsiteY31" fmla="*/ 7700620 h 10288588"/>
              <a:gd name="connsiteX32" fmla="*/ 6103057 w 10548633"/>
              <a:gd name="connsiteY32" fmla="*/ 5175938 h 10288588"/>
              <a:gd name="connsiteX33" fmla="*/ 7572855 w 10548633"/>
              <a:gd name="connsiteY33" fmla="*/ 7700620 h 10288588"/>
              <a:gd name="connsiteX34" fmla="*/ 4633258 w 10548633"/>
              <a:gd name="connsiteY34" fmla="*/ 7700620 h 10288588"/>
              <a:gd name="connsiteX35" fmla="*/ 3086578 w 10548633"/>
              <a:gd name="connsiteY35" fmla="*/ 5175938 h 10288588"/>
              <a:gd name="connsiteX36" fmla="*/ 6028437 w 10548633"/>
              <a:gd name="connsiteY36" fmla="*/ 5175938 h 10288588"/>
              <a:gd name="connsiteX37" fmla="*/ 4558637 w 10548633"/>
              <a:gd name="connsiteY37" fmla="*/ 7700620 h 10288588"/>
              <a:gd name="connsiteX38" fmla="*/ 3016480 w 10548633"/>
              <a:gd name="connsiteY38" fmla="*/ 5175938 h 10288588"/>
              <a:gd name="connsiteX39" fmla="*/ 4486278 w 10548633"/>
              <a:gd name="connsiteY39" fmla="*/ 7700620 h 10288588"/>
              <a:gd name="connsiteX40" fmla="*/ 1544420 w 10548633"/>
              <a:gd name="connsiteY40" fmla="*/ 7700620 h 10288588"/>
              <a:gd name="connsiteX41" fmla="*/ 10548633 w 10548633"/>
              <a:gd name="connsiteY41" fmla="*/ 2899881 h 10288588"/>
              <a:gd name="connsiteX42" fmla="*/ 10548633 w 10548633"/>
              <a:gd name="connsiteY42" fmla="*/ 5112651 h 10288588"/>
              <a:gd name="connsiteX43" fmla="*/ 9259733 w 10548633"/>
              <a:gd name="connsiteY43" fmla="*/ 5112651 h 10288588"/>
              <a:gd name="connsiteX44" fmla="*/ 7719835 w 10548633"/>
              <a:gd name="connsiteY44" fmla="*/ 2587969 h 10288588"/>
              <a:gd name="connsiteX45" fmla="*/ 10548633 w 10548633"/>
              <a:gd name="connsiteY45" fmla="*/ 2587969 h 10288588"/>
              <a:gd name="connsiteX46" fmla="*/ 10548633 w 10548633"/>
              <a:gd name="connsiteY46" fmla="*/ 2782349 h 10288588"/>
              <a:gd name="connsiteX47" fmla="*/ 9191896 w 10548633"/>
              <a:gd name="connsiteY47" fmla="*/ 5112651 h 10288588"/>
              <a:gd name="connsiteX48" fmla="*/ 7647477 w 10548633"/>
              <a:gd name="connsiteY48" fmla="*/ 2587969 h 10288588"/>
              <a:gd name="connsiteX49" fmla="*/ 9117275 w 10548633"/>
              <a:gd name="connsiteY49" fmla="*/ 5112651 h 10288588"/>
              <a:gd name="connsiteX50" fmla="*/ 6177677 w 10548633"/>
              <a:gd name="connsiteY50" fmla="*/ 5112651 h 10288588"/>
              <a:gd name="connsiteX51" fmla="*/ 4633258 w 10548633"/>
              <a:gd name="connsiteY51" fmla="*/ 2587969 h 10288588"/>
              <a:gd name="connsiteX52" fmla="*/ 7575117 w 10548633"/>
              <a:gd name="connsiteY52" fmla="*/ 2587969 h 10288588"/>
              <a:gd name="connsiteX53" fmla="*/ 6103057 w 10548633"/>
              <a:gd name="connsiteY53" fmla="*/ 5112651 h 10288588"/>
              <a:gd name="connsiteX54" fmla="*/ 4558637 w 10548633"/>
              <a:gd name="connsiteY54" fmla="*/ 2587969 h 10288588"/>
              <a:gd name="connsiteX55" fmla="*/ 6028437 w 10548633"/>
              <a:gd name="connsiteY55" fmla="*/ 5112651 h 10288588"/>
              <a:gd name="connsiteX56" fmla="*/ 3086578 w 10548633"/>
              <a:gd name="connsiteY56" fmla="*/ 5112651 h 10288588"/>
              <a:gd name="connsiteX57" fmla="*/ 1544420 w 10548633"/>
              <a:gd name="connsiteY57" fmla="*/ 2587969 h 10288588"/>
              <a:gd name="connsiteX58" fmla="*/ 4486278 w 10548633"/>
              <a:gd name="connsiteY58" fmla="*/ 2587969 h 10288588"/>
              <a:gd name="connsiteX59" fmla="*/ 3016480 w 10548633"/>
              <a:gd name="connsiteY59" fmla="*/ 5112651 h 10288588"/>
              <a:gd name="connsiteX60" fmla="*/ 9266516 w 10548633"/>
              <a:gd name="connsiteY60" fmla="*/ 0 h 10288588"/>
              <a:gd name="connsiteX61" fmla="*/ 10548633 w 10548633"/>
              <a:gd name="connsiteY61" fmla="*/ 0 h 10288588"/>
              <a:gd name="connsiteX62" fmla="*/ 10548633 w 10548633"/>
              <a:gd name="connsiteY62" fmla="*/ 2203729 h 10288588"/>
              <a:gd name="connsiteX63" fmla="*/ 9191896 w 10548633"/>
              <a:gd name="connsiteY63" fmla="*/ 0 h 10288588"/>
              <a:gd name="connsiteX64" fmla="*/ 10548633 w 10548633"/>
              <a:gd name="connsiteY64" fmla="*/ 2330302 h 10288588"/>
              <a:gd name="connsiteX65" fmla="*/ 10548633 w 10548633"/>
              <a:gd name="connsiteY65" fmla="*/ 2526942 h 10288588"/>
              <a:gd name="connsiteX66" fmla="*/ 7719835 w 10548633"/>
              <a:gd name="connsiteY66" fmla="*/ 2526942 h 10288588"/>
              <a:gd name="connsiteX67" fmla="*/ 6177677 w 10548633"/>
              <a:gd name="connsiteY67" fmla="*/ 0 h 10288588"/>
              <a:gd name="connsiteX68" fmla="*/ 9117275 w 10548633"/>
              <a:gd name="connsiteY68" fmla="*/ 0 h 10288588"/>
              <a:gd name="connsiteX69" fmla="*/ 7647477 w 10548633"/>
              <a:gd name="connsiteY69" fmla="*/ 2526942 h 10288588"/>
              <a:gd name="connsiteX70" fmla="*/ 6103057 w 10548633"/>
              <a:gd name="connsiteY70" fmla="*/ 0 h 10288588"/>
              <a:gd name="connsiteX71" fmla="*/ 7572855 w 10548633"/>
              <a:gd name="connsiteY71" fmla="*/ 2526942 h 10288588"/>
              <a:gd name="connsiteX72" fmla="*/ 4633258 w 10548633"/>
              <a:gd name="connsiteY72" fmla="*/ 2526942 h 10288588"/>
              <a:gd name="connsiteX73" fmla="*/ 3086578 w 10548633"/>
              <a:gd name="connsiteY73" fmla="*/ 0 h 10288588"/>
              <a:gd name="connsiteX74" fmla="*/ 6028437 w 10548633"/>
              <a:gd name="connsiteY74" fmla="*/ 0 h 10288588"/>
              <a:gd name="connsiteX75" fmla="*/ 4558637 w 10548633"/>
              <a:gd name="connsiteY75" fmla="*/ 2526942 h 10288588"/>
              <a:gd name="connsiteX76" fmla="*/ 3016480 w 10548633"/>
              <a:gd name="connsiteY76" fmla="*/ 0 h 10288588"/>
              <a:gd name="connsiteX77" fmla="*/ 4486278 w 10548633"/>
              <a:gd name="connsiteY77" fmla="*/ 2526942 h 10288588"/>
              <a:gd name="connsiteX78" fmla="*/ 1544420 w 10548633"/>
              <a:gd name="connsiteY78" fmla="*/ 2526942 h 10288588"/>
              <a:gd name="connsiteX79" fmla="*/ 0 w 10548633"/>
              <a:gd name="connsiteY79" fmla="*/ 0 h 10288588"/>
              <a:gd name="connsiteX80" fmla="*/ 2941859 w 10548633"/>
              <a:gd name="connsiteY80" fmla="*/ 0 h 10288588"/>
              <a:gd name="connsiteX81" fmla="*/ 1469799 w 10548633"/>
              <a:gd name="connsiteY81" fmla="*/ 2526942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548633" h="10288588">
                <a:moveTo>
                  <a:pt x="10548633" y="8075819"/>
                </a:moveTo>
                <a:lnTo>
                  <a:pt x="10548633" y="10288588"/>
                </a:lnTo>
                <a:lnTo>
                  <a:pt x="9259733" y="10288588"/>
                </a:lnTo>
                <a:close/>
                <a:moveTo>
                  <a:pt x="7719835" y="7761646"/>
                </a:moveTo>
                <a:lnTo>
                  <a:pt x="10548633" y="7761646"/>
                </a:lnTo>
                <a:lnTo>
                  <a:pt x="10548633" y="7958286"/>
                </a:lnTo>
                <a:lnTo>
                  <a:pt x="9191896" y="10288588"/>
                </a:lnTo>
                <a:close/>
                <a:moveTo>
                  <a:pt x="7647477" y="7761646"/>
                </a:moveTo>
                <a:lnTo>
                  <a:pt x="9117275" y="10288588"/>
                </a:lnTo>
                <a:lnTo>
                  <a:pt x="6177677" y="10288588"/>
                </a:lnTo>
                <a:close/>
                <a:moveTo>
                  <a:pt x="4633258" y="7761646"/>
                </a:moveTo>
                <a:lnTo>
                  <a:pt x="7575117" y="7761646"/>
                </a:lnTo>
                <a:lnTo>
                  <a:pt x="6103057" y="10288588"/>
                </a:lnTo>
                <a:close/>
                <a:moveTo>
                  <a:pt x="4558637" y="7761646"/>
                </a:moveTo>
                <a:lnTo>
                  <a:pt x="6028437" y="10288588"/>
                </a:lnTo>
                <a:lnTo>
                  <a:pt x="3086578" y="10288588"/>
                </a:lnTo>
                <a:close/>
                <a:moveTo>
                  <a:pt x="1544420" y="7761646"/>
                </a:moveTo>
                <a:lnTo>
                  <a:pt x="4486278" y="7761646"/>
                </a:lnTo>
                <a:lnTo>
                  <a:pt x="3016480" y="10288588"/>
                </a:lnTo>
                <a:close/>
                <a:moveTo>
                  <a:pt x="1469799" y="7761646"/>
                </a:moveTo>
                <a:lnTo>
                  <a:pt x="2941859" y="10288588"/>
                </a:lnTo>
                <a:lnTo>
                  <a:pt x="0" y="10288588"/>
                </a:lnTo>
                <a:close/>
                <a:moveTo>
                  <a:pt x="9266516" y="5175938"/>
                </a:moveTo>
                <a:lnTo>
                  <a:pt x="10548633" y="5175938"/>
                </a:lnTo>
                <a:lnTo>
                  <a:pt x="10548633" y="7379666"/>
                </a:lnTo>
                <a:close/>
                <a:moveTo>
                  <a:pt x="9191896" y="5175938"/>
                </a:moveTo>
                <a:lnTo>
                  <a:pt x="10548633" y="7508500"/>
                </a:lnTo>
                <a:lnTo>
                  <a:pt x="10548633" y="7700620"/>
                </a:lnTo>
                <a:lnTo>
                  <a:pt x="7719835" y="7700620"/>
                </a:lnTo>
                <a:close/>
                <a:moveTo>
                  <a:pt x="6177677" y="5175938"/>
                </a:moveTo>
                <a:lnTo>
                  <a:pt x="9117275" y="5175938"/>
                </a:lnTo>
                <a:lnTo>
                  <a:pt x="7647477" y="7700620"/>
                </a:lnTo>
                <a:close/>
                <a:moveTo>
                  <a:pt x="6103057" y="5175938"/>
                </a:moveTo>
                <a:lnTo>
                  <a:pt x="7572855" y="7700620"/>
                </a:lnTo>
                <a:lnTo>
                  <a:pt x="4633258" y="7700620"/>
                </a:lnTo>
                <a:close/>
                <a:moveTo>
                  <a:pt x="3086578" y="5175938"/>
                </a:moveTo>
                <a:lnTo>
                  <a:pt x="6028437" y="5175938"/>
                </a:lnTo>
                <a:lnTo>
                  <a:pt x="4558637" y="7700620"/>
                </a:lnTo>
                <a:close/>
                <a:moveTo>
                  <a:pt x="3016480" y="5175938"/>
                </a:moveTo>
                <a:lnTo>
                  <a:pt x="4486278" y="7700620"/>
                </a:lnTo>
                <a:lnTo>
                  <a:pt x="1544420" y="7700620"/>
                </a:lnTo>
                <a:close/>
                <a:moveTo>
                  <a:pt x="10548633" y="2899881"/>
                </a:moveTo>
                <a:lnTo>
                  <a:pt x="10548633" y="5112651"/>
                </a:lnTo>
                <a:lnTo>
                  <a:pt x="9259733" y="5112651"/>
                </a:lnTo>
                <a:close/>
                <a:moveTo>
                  <a:pt x="7719835" y="2587969"/>
                </a:moveTo>
                <a:lnTo>
                  <a:pt x="10548633" y="2587969"/>
                </a:lnTo>
                <a:lnTo>
                  <a:pt x="10548633" y="2782349"/>
                </a:lnTo>
                <a:lnTo>
                  <a:pt x="9191896" y="5112651"/>
                </a:lnTo>
                <a:close/>
                <a:moveTo>
                  <a:pt x="7647477" y="2587969"/>
                </a:moveTo>
                <a:lnTo>
                  <a:pt x="9117275" y="5112651"/>
                </a:lnTo>
                <a:lnTo>
                  <a:pt x="6177677" y="5112651"/>
                </a:lnTo>
                <a:close/>
                <a:moveTo>
                  <a:pt x="4633258" y="2587969"/>
                </a:moveTo>
                <a:lnTo>
                  <a:pt x="7575117" y="2587969"/>
                </a:lnTo>
                <a:lnTo>
                  <a:pt x="6103057" y="5112651"/>
                </a:lnTo>
                <a:close/>
                <a:moveTo>
                  <a:pt x="4558637" y="2587969"/>
                </a:moveTo>
                <a:lnTo>
                  <a:pt x="6028437" y="5112651"/>
                </a:lnTo>
                <a:lnTo>
                  <a:pt x="3086578" y="5112651"/>
                </a:lnTo>
                <a:close/>
                <a:moveTo>
                  <a:pt x="1544420" y="2587969"/>
                </a:moveTo>
                <a:lnTo>
                  <a:pt x="4486278" y="2587969"/>
                </a:lnTo>
                <a:lnTo>
                  <a:pt x="3016480" y="5112651"/>
                </a:lnTo>
                <a:close/>
                <a:moveTo>
                  <a:pt x="9266516" y="0"/>
                </a:moveTo>
                <a:lnTo>
                  <a:pt x="10548633" y="0"/>
                </a:lnTo>
                <a:lnTo>
                  <a:pt x="10548633" y="2203729"/>
                </a:lnTo>
                <a:close/>
                <a:moveTo>
                  <a:pt x="9191896" y="0"/>
                </a:moveTo>
                <a:lnTo>
                  <a:pt x="10548633" y="2330302"/>
                </a:lnTo>
                <a:lnTo>
                  <a:pt x="10548633" y="2526942"/>
                </a:lnTo>
                <a:lnTo>
                  <a:pt x="7719835" y="2526942"/>
                </a:lnTo>
                <a:close/>
                <a:moveTo>
                  <a:pt x="6177677" y="0"/>
                </a:moveTo>
                <a:lnTo>
                  <a:pt x="9117275" y="0"/>
                </a:lnTo>
                <a:lnTo>
                  <a:pt x="7647477" y="2526942"/>
                </a:lnTo>
                <a:close/>
                <a:moveTo>
                  <a:pt x="6103057" y="0"/>
                </a:moveTo>
                <a:lnTo>
                  <a:pt x="7572855" y="2526942"/>
                </a:lnTo>
                <a:lnTo>
                  <a:pt x="4633258" y="2526942"/>
                </a:lnTo>
                <a:close/>
                <a:moveTo>
                  <a:pt x="3086578" y="0"/>
                </a:moveTo>
                <a:lnTo>
                  <a:pt x="6028437" y="0"/>
                </a:lnTo>
                <a:lnTo>
                  <a:pt x="4558637" y="2526942"/>
                </a:lnTo>
                <a:close/>
                <a:moveTo>
                  <a:pt x="3016480" y="0"/>
                </a:moveTo>
                <a:lnTo>
                  <a:pt x="4486278" y="2526942"/>
                </a:lnTo>
                <a:lnTo>
                  <a:pt x="1544420" y="2526942"/>
                </a:lnTo>
                <a:close/>
                <a:moveTo>
                  <a:pt x="0" y="0"/>
                </a:moveTo>
                <a:lnTo>
                  <a:pt x="2941859" y="0"/>
                </a:lnTo>
                <a:lnTo>
                  <a:pt x="1469799" y="2526942"/>
                </a:lnTo>
                <a:close/>
              </a:path>
            </a:pathLst>
          </a:custGeom>
          <a:solidFill>
            <a:schemeClr val="accent2"/>
          </a:solidFill>
          <a:ln w="174625" cap="sq">
            <a:solidFill>
              <a:schemeClr val="bg2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C5F572-0117-CA8C-81F6-C4940EE84E40}"/>
              </a:ext>
            </a:extLst>
          </p:cNvPr>
          <p:cNvSpPr txBox="1"/>
          <p:nvPr/>
        </p:nvSpPr>
        <p:spPr>
          <a:xfrm>
            <a:off x="710641" y="1378456"/>
            <a:ext cx="7902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Extrabold" panose="020B0906030804020204" pitchFamily="34" charset="0"/>
              </a:rPr>
              <a:t>Active Recovery</a:t>
            </a:r>
            <a:endParaRPr lang="ru-RU" sz="8000" b="1" dirty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Extrabold" panose="020B09060308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5BA342-99E7-0745-3ECB-01ABBFF9196E}"/>
              </a:ext>
            </a:extLst>
          </p:cNvPr>
          <p:cNvSpPr txBox="1"/>
          <p:nvPr/>
        </p:nvSpPr>
        <p:spPr>
          <a:xfrm>
            <a:off x="1099578" y="3363616"/>
            <a:ext cx="712449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/>
            <a:r>
              <a:rPr lang="en-US" sz="5400" b="1" dirty="0"/>
              <a:t>Anthony ‘Tony’ Jacobs</a:t>
            </a:r>
          </a:p>
          <a:p>
            <a:pPr algn="ctr" eaLnBrk="1" fontAlgn="auto" hangingPunct="1"/>
            <a:endParaRPr lang="en-US" sz="6000" b="1" dirty="0"/>
          </a:p>
          <a:p>
            <a:pPr eaLnBrk="1" fontAlgn="auto" hangingPunct="1"/>
            <a:r>
              <a:rPr lang="en-US" sz="4000" b="1" dirty="0"/>
              <a:t>Gender:</a:t>
            </a:r>
            <a:r>
              <a:rPr lang="en-US" sz="4000" dirty="0"/>
              <a:t> Male</a:t>
            </a:r>
            <a:br>
              <a:rPr lang="en-US" sz="4000" dirty="0"/>
            </a:br>
            <a:r>
              <a:rPr lang="en-US" sz="4000" b="1" dirty="0"/>
              <a:t>Age:</a:t>
            </a:r>
            <a:r>
              <a:rPr lang="en-US" sz="4000" dirty="0"/>
              <a:t> 34</a:t>
            </a:r>
            <a:br>
              <a:rPr lang="en-US" sz="4000" dirty="0"/>
            </a:br>
            <a:r>
              <a:rPr lang="en-US" sz="4000" b="1" dirty="0"/>
              <a:t>Race/Ethnicity:</a:t>
            </a:r>
            <a:r>
              <a:rPr lang="en-US" sz="4000" dirty="0"/>
              <a:t> White</a:t>
            </a:r>
          </a:p>
          <a:p>
            <a:pPr eaLnBrk="1" fontAlgn="auto" hangingPunct="1"/>
            <a:r>
              <a:rPr lang="en-US" sz="4000" b="1" dirty="0"/>
              <a:t>Household Income:</a:t>
            </a:r>
            <a:r>
              <a:rPr lang="en-US" sz="4000" dirty="0"/>
              <a:t> 32K</a:t>
            </a:r>
            <a:endParaRPr lang="en-US" sz="4400" dirty="0"/>
          </a:p>
          <a:p>
            <a:pPr eaLnBrk="1" fontAlgn="auto" hangingPunct="1"/>
            <a:r>
              <a:rPr lang="en-US" sz="4000" b="1" dirty="0"/>
              <a:t>Location:</a:t>
            </a:r>
            <a:r>
              <a:rPr lang="en-US" sz="4000" dirty="0"/>
              <a:t> North Broadway</a:t>
            </a:r>
            <a:endParaRPr lang="en-US" sz="44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D41FA54-61B0-4071-2E81-CB3D9C5541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" b="1233"/>
          <a:stretch/>
        </p:blipFill>
        <p:spPr>
          <a:xfrm>
            <a:off x="7739366" y="0"/>
            <a:ext cx="10548633" cy="10288588"/>
          </a:xfrm>
        </p:spPr>
      </p:pic>
    </p:spTree>
    <p:extLst>
      <p:ext uri="{BB962C8B-B14F-4D97-AF65-F5344CB8AC3E}">
        <p14:creationId xmlns:p14="http://schemas.microsoft.com/office/powerpoint/2010/main" val="146868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43B0-8E7E-D485-F6A5-6A4F546CE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D50FE2-8A63-8334-9029-507F8F61F0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3352"/>
          <a:stretch/>
        </p:blipFill>
        <p:spPr>
          <a:xfrm>
            <a:off x="8338588" y="520083"/>
            <a:ext cx="9949411" cy="9282346"/>
          </a:xfrm>
        </p:spPr>
      </p:pic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9C5C8139-BB19-0ADD-5CAD-81992D4FFC12}"/>
              </a:ext>
            </a:extLst>
          </p:cNvPr>
          <p:cNvSpPr/>
          <p:nvPr/>
        </p:nvSpPr>
        <p:spPr>
          <a:xfrm>
            <a:off x="8338589" y="520083"/>
            <a:ext cx="9949411" cy="9282345"/>
          </a:xfrm>
          <a:custGeom>
            <a:avLst/>
            <a:gdLst>
              <a:gd name="connsiteX0" fmla="*/ 682891 w 9949411"/>
              <a:gd name="connsiteY0" fmla="*/ 3949067 h 9282345"/>
              <a:gd name="connsiteX1" fmla="*/ 716810 w 9949411"/>
              <a:gd name="connsiteY1" fmla="*/ 3951329 h 9282345"/>
              <a:gd name="connsiteX2" fmla="*/ 748467 w 9949411"/>
              <a:gd name="connsiteY2" fmla="*/ 3953591 h 9282345"/>
              <a:gd name="connsiteX3" fmla="*/ 782385 w 9949411"/>
              <a:gd name="connsiteY3" fmla="*/ 3955853 h 9282345"/>
              <a:gd name="connsiteX4" fmla="*/ 814043 w 9949411"/>
              <a:gd name="connsiteY4" fmla="*/ 3964900 h 9282345"/>
              <a:gd name="connsiteX5" fmla="*/ 845700 w 9949411"/>
              <a:gd name="connsiteY5" fmla="*/ 3971685 h 9282345"/>
              <a:gd name="connsiteX6" fmla="*/ 879618 w 9949411"/>
              <a:gd name="connsiteY6" fmla="*/ 3980732 h 9282345"/>
              <a:gd name="connsiteX7" fmla="*/ 911276 w 9949411"/>
              <a:gd name="connsiteY7" fmla="*/ 3989779 h 9282345"/>
              <a:gd name="connsiteX8" fmla="*/ 940672 w 9949411"/>
              <a:gd name="connsiteY8" fmla="*/ 4001088 h 9282345"/>
              <a:gd name="connsiteX9" fmla="*/ 972329 w 9949411"/>
              <a:gd name="connsiteY9" fmla="*/ 4014659 h 9282345"/>
              <a:gd name="connsiteX10" fmla="*/ 1001725 w 9949411"/>
              <a:gd name="connsiteY10" fmla="*/ 4028230 h 9282345"/>
              <a:gd name="connsiteX11" fmla="*/ 1031121 w 9949411"/>
              <a:gd name="connsiteY11" fmla="*/ 4046324 h 9282345"/>
              <a:gd name="connsiteX12" fmla="*/ 1058255 w 9949411"/>
              <a:gd name="connsiteY12" fmla="*/ 4062156 h 9282345"/>
              <a:gd name="connsiteX13" fmla="*/ 1087651 w 9949411"/>
              <a:gd name="connsiteY13" fmla="*/ 4082512 h 9282345"/>
              <a:gd name="connsiteX14" fmla="*/ 1117047 w 9949411"/>
              <a:gd name="connsiteY14" fmla="*/ 4102868 h 9282345"/>
              <a:gd name="connsiteX15" fmla="*/ 1141921 w 9949411"/>
              <a:gd name="connsiteY15" fmla="*/ 4125486 h 9282345"/>
              <a:gd name="connsiteX16" fmla="*/ 1166795 w 9949411"/>
              <a:gd name="connsiteY16" fmla="*/ 4152628 h 9282345"/>
              <a:gd name="connsiteX17" fmla="*/ 5119424 w 9949411"/>
              <a:gd name="connsiteY17" fmla="*/ 8113004 h 9282345"/>
              <a:gd name="connsiteX18" fmla="*/ 5142037 w 9949411"/>
              <a:gd name="connsiteY18" fmla="*/ 8137884 h 9282345"/>
              <a:gd name="connsiteX19" fmla="*/ 5164649 w 9949411"/>
              <a:gd name="connsiteY19" fmla="*/ 8167288 h 9282345"/>
              <a:gd name="connsiteX20" fmla="*/ 5185000 w 9949411"/>
              <a:gd name="connsiteY20" fmla="*/ 8194428 h 9282345"/>
              <a:gd name="connsiteX21" fmla="*/ 5205351 w 9949411"/>
              <a:gd name="connsiteY21" fmla="*/ 8221570 h 9282345"/>
              <a:gd name="connsiteX22" fmla="*/ 5223441 w 9949411"/>
              <a:gd name="connsiteY22" fmla="*/ 8250973 h 9282345"/>
              <a:gd name="connsiteX23" fmla="*/ 5239269 w 9949411"/>
              <a:gd name="connsiteY23" fmla="*/ 8280376 h 9282345"/>
              <a:gd name="connsiteX24" fmla="*/ 5255098 w 9949411"/>
              <a:gd name="connsiteY24" fmla="*/ 8309780 h 9282345"/>
              <a:gd name="connsiteX25" fmla="*/ 5268665 w 9949411"/>
              <a:gd name="connsiteY25" fmla="*/ 8339182 h 9282345"/>
              <a:gd name="connsiteX26" fmla="*/ 5279971 w 9949411"/>
              <a:gd name="connsiteY26" fmla="*/ 8373110 h 9282345"/>
              <a:gd name="connsiteX27" fmla="*/ 5291277 w 9949411"/>
              <a:gd name="connsiteY27" fmla="*/ 8404774 h 9282345"/>
              <a:gd name="connsiteX28" fmla="*/ 5300323 w 9949411"/>
              <a:gd name="connsiteY28" fmla="*/ 8436439 h 9282345"/>
              <a:gd name="connsiteX29" fmla="*/ 5307107 w 9949411"/>
              <a:gd name="connsiteY29" fmla="*/ 8468104 h 9282345"/>
              <a:gd name="connsiteX30" fmla="*/ 5311629 w 9949411"/>
              <a:gd name="connsiteY30" fmla="*/ 8499769 h 9282345"/>
              <a:gd name="connsiteX31" fmla="*/ 5316151 w 9949411"/>
              <a:gd name="connsiteY31" fmla="*/ 8531434 h 9282345"/>
              <a:gd name="connsiteX32" fmla="*/ 5318413 w 9949411"/>
              <a:gd name="connsiteY32" fmla="*/ 8567622 h 9282345"/>
              <a:gd name="connsiteX33" fmla="*/ 5318413 w 9949411"/>
              <a:gd name="connsiteY33" fmla="*/ 8599287 h 9282345"/>
              <a:gd name="connsiteX34" fmla="*/ 5318413 w 9949411"/>
              <a:gd name="connsiteY34" fmla="*/ 8630952 h 9282345"/>
              <a:gd name="connsiteX35" fmla="*/ 5316151 w 9949411"/>
              <a:gd name="connsiteY35" fmla="*/ 8664879 h 9282345"/>
              <a:gd name="connsiteX36" fmla="*/ 5311629 w 9949411"/>
              <a:gd name="connsiteY36" fmla="*/ 8696544 h 9282345"/>
              <a:gd name="connsiteX37" fmla="*/ 5307107 w 9949411"/>
              <a:gd name="connsiteY37" fmla="*/ 8728209 h 9282345"/>
              <a:gd name="connsiteX38" fmla="*/ 5300323 w 9949411"/>
              <a:gd name="connsiteY38" fmla="*/ 8762136 h 9282345"/>
              <a:gd name="connsiteX39" fmla="*/ 5291277 w 9949411"/>
              <a:gd name="connsiteY39" fmla="*/ 8793800 h 9282345"/>
              <a:gd name="connsiteX40" fmla="*/ 5279971 w 9949411"/>
              <a:gd name="connsiteY40" fmla="*/ 8825465 h 9282345"/>
              <a:gd name="connsiteX41" fmla="*/ 5268665 w 9949411"/>
              <a:gd name="connsiteY41" fmla="*/ 8857130 h 9282345"/>
              <a:gd name="connsiteX42" fmla="*/ 5255098 w 9949411"/>
              <a:gd name="connsiteY42" fmla="*/ 8886533 h 9282345"/>
              <a:gd name="connsiteX43" fmla="*/ 5239269 w 9949411"/>
              <a:gd name="connsiteY43" fmla="*/ 8915937 h 9282345"/>
              <a:gd name="connsiteX44" fmla="*/ 5223441 w 9949411"/>
              <a:gd name="connsiteY44" fmla="*/ 8947602 h 9282345"/>
              <a:gd name="connsiteX45" fmla="*/ 5205351 w 9949411"/>
              <a:gd name="connsiteY45" fmla="*/ 8977005 h 9282345"/>
              <a:gd name="connsiteX46" fmla="*/ 5185000 w 9949411"/>
              <a:gd name="connsiteY46" fmla="*/ 9004146 h 9282345"/>
              <a:gd name="connsiteX47" fmla="*/ 5164649 w 9949411"/>
              <a:gd name="connsiteY47" fmla="*/ 9031287 h 9282345"/>
              <a:gd name="connsiteX48" fmla="*/ 5142037 w 9949411"/>
              <a:gd name="connsiteY48" fmla="*/ 9058429 h 9282345"/>
              <a:gd name="connsiteX49" fmla="*/ 5119424 w 9949411"/>
              <a:gd name="connsiteY49" fmla="*/ 9083308 h 9282345"/>
              <a:gd name="connsiteX50" fmla="*/ 5094551 w 9949411"/>
              <a:gd name="connsiteY50" fmla="*/ 9105926 h 9282345"/>
              <a:gd name="connsiteX51" fmla="*/ 5067416 w 9949411"/>
              <a:gd name="connsiteY51" fmla="*/ 9130806 h 9282345"/>
              <a:gd name="connsiteX52" fmla="*/ 5040281 w 9949411"/>
              <a:gd name="connsiteY52" fmla="*/ 9151162 h 9282345"/>
              <a:gd name="connsiteX53" fmla="*/ 5013147 w 9949411"/>
              <a:gd name="connsiteY53" fmla="*/ 9171518 h 9282345"/>
              <a:gd name="connsiteX54" fmla="*/ 4981489 w 9949411"/>
              <a:gd name="connsiteY54" fmla="*/ 9189612 h 9282345"/>
              <a:gd name="connsiteX55" fmla="*/ 4952093 w 9949411"/>
              <a:gd name="connsiteY55" fmla="*/ 9205444 h 9282345"/>
              <a:gd name="connsiteX56" fmla="*/ 4922697 w 9949411"/>
              <a:gd name="connsiteY56" fmla="*/ 9221277 h 9282345"/>
              <a:gd name="connsiteX57" fmla="*/ 4893301 w 9949411"/>
              <a:gd name="connsiteY57" fmla="*/ 9232586 h 9282345"/>
              <a:gd name="connsiteX58" fmla="*/ 4861644 w 9949411"/>
              <a:gd name="connsiteY58" fmla="*/ 9243895 h 9282345"/>
              <a:gd name="connsiteX59" fmla="*/ 4829987 w 9949411"/>
              <a:gd name="connsiteY59" fmla="*/ 9255204 h 9282345"/>
              <a:gd name="connsiteX60" fmla="*/ 4798329 w 9949411"/>
              <a:gd name="connsiteY60" fmla="*/ 9264251 h 9282345"/>
              <a:gd name="connsiteX61" fmla="*/ 4766673 w 9949411"/>
              <a:gd name="connsiteY61" fmla="*/ 9271036 h 9282345"/>
              <a:gd name="connsiteX62" fmla="*/ 4732754 w 9949411"/>
              <a:gd name="connsiteY62" fmla="*/ 9275560 h 9282345"/>
              <a:gd name="connsiteX63" fmla="*/ 4701097 w 9949411"/>
              <a:gd name="connsiteY63" fmla="*/ 9280083 h 9282345"/>
              <a:gd name="connsiteX64" fmla="*/ 4667179 w 9949411"/>
              <a:gd name="connsiteY64" fmla="*/ 9282345 h 9282345"/>
              <a:gd name="connsiteX65" fmla="*/ 4635521 w 9949411"/>
              <a:gd name="connsiteY65" fmla="*/ 9282345 h 9282345"/>
              <a:gd name="connsiteX66" fmla="*/ 4603864 w 9949411"/>
              <a:gd name="connsiteY66" fmla="*/ 9282345 h 9282345"/>
              <a:gd name="connsiteX67" fmla="*/ 4569945 w 9949411"/>
              <a:gd name="connsiteY67" fmla="*/ 9280083 h 9282345"/>
              <a:gd name="connsiteX68" fmla="*/ 4538288 w 9949411"/>
              <a:gd name="connsiteY68" fmla="*/ 9275560 h 9282345"/>
              <a:gd name="connsiteX69" fmla="*/ 4504369 w 9949411"/>
              <a:gd name="connsiteY69" fmla="*/ 9271036 h 9282345"/>
              <a:gd name="connsiteX70" fmla="*/ 4472713 w 9949411"/>
              <a:gd name="connsiteY70" fmla="*/ 9264251 h 9282345"/>
              <a:gd name="connsiteX71" fmla="*/ 4441055 w 9949411"/>
              <a:gd name="connsiteY71" fmla="*/ 9255204 h 9282345"/>
              <a:gd name="connsiteX72" fmla="*/ 4409398 w 9949411"/>
              <a:gd name="connsiteY72" fmla="*/ 9243895 h 9282345"/>
              <a:gd name="connsiteX73" fmla="*/ 4377741 w 9949411"/>
              <a:gd name="connsiteY73" fmla="*/ 9232586 h 9282345"/>
              <a:gd name="connsiteX74" fmla="*/ 4348345 w 9949411"/>
              <a:gd name="connsiteY74" fmla="*/ 9219015 h 9282345"/>
              <a:gd name="connsiteX75" fmla="*/ 4318949 w 9949411"/>
              <a:gd name="connsiteY75" fmla="*/ 9205444 h 9282345"/>
              <a:gd name="connsiteX76" fmla="*/ 4289553 w 9949411"/>
              <a:gd name="connsiteY76" fmla="*/ 9189612 h 9282345"/>
              <a:gd name="connsiteX77" fmla="*/ 4257895 w 9949411"/>
              <a:gd name="connsiteY77" fmla="*/ 9171518 h 9282345"/>
              <a:gd name="connsiteX78" fmla="*/ 4230761 w 9949411"/>
              <a:gd name="connsiteY78" fmla="*/ 9151162 h 9282345"/>
              <a:gd name="connsiteX79" fmla="*/ 4203626 w 9949411"/>
              <a:gd name="connsiteY79" fmla="*/ 9130806 h 9282345"/>
              <a:gd name="connsiteX80" fmla="*/ 4176491 w 9949411"/>
              <a:gd name="connsiteY80" fmla="*/ 9105926 h 9282345"/>
              <a:gd name="connsiteX81" fmla="*/ 4151618 w 9949411"/>
              <a:gd name="connsiteY81" fmla="*/ 9083308 h 9282345"/>
              <a:gd name="connsiteX82" fmla="*/ 201249 w 9949411"/>
              <a:gd name="connsiteY82" fmla="*/ 5120670 h 9282345"/>
              <a:gd name="connsiteX83" fmla="*/ 176376 w 9949411"/>
              <a:gd name="connsiteY83" fmla="*/ 5093528 h 9282345"/>
              <a:gd name="connsiteX84" fmla="*/ 153764 w 9949411"/>
              <a:gd name="connsiteY84" fmla="*/ 5066387 h 9282345"/>
              <a:gd name="connsiteX85" fmla="*/ 131151 w 9949411"/>
              <a:gd name="connsiteY85" fmla="*/ 5041507 h 9282345"/>
              <a:gd name="connsiteX86" fmla="*/ 110800 w 9949411"/>
              <a:gd name="connsiteY86" fmla="*/ 5012104 h 9282345"/>
              <a:gd name="connsiteX87" fmla="*/ 94972 w 9949411"/>
              <a:gd name="connsiteY87" fmla="*/ 4984963 h 9282345"/>
              <a:gd name="connsiteX88" fmla="*/ 76882 w 9949411"/>
              <a:gd name="connsiteY88" fmla="*/ 4955560 h 9282345"/>
              <a:gd name="connsiteX89" fmla="*/ 63314 w 9949411"/>
              <a:gd name="connsiteY89" fmla="*/ 4926157 h 9282345"/>
              <a:gd name="connsiteX90" fmla="*/ 49747 w 9949411"/>
              <a:gd name="connsiteY90" fmla="*/ 4892230 h 9282345"/>
              <a:gd name="connsiteX91" fmla="*/ 38441 w 9949411"/>
              <a:gd name="connsiteY91" fmla="*/ 4862827 h 9282345"/>
              <a:gd name="connsiteX92" fmla="*/ 29396 w 9949411"/>
              <a:gd name="connsiteY92" fmla="*/ 4831162 h 9282345"/>
              <a:gd name="connsiteX93" fmla="*/ 20351 w 9949411"/>
              <a:gd name="connsiteY93" fmla="*/ 4799497 h 9282345"/>
              <a:gd name="connsiteX94" fmla="*/ 13568 w 9949411"/>
              <a:gd name="connsiteY94" fmla="*/ 4767832 h 9282345"/>
              <a:gd name="connsiteX95" fmla="*/ 6784 w 9949411"/>
              <a:gd name="connsiteY95" fmla="*/ 4733905 h 9282345"/>
              <a:gd name="connsiteX96" fmla="*/ 4523 w 9949411"/>
              <a:gd name="connsiteY96" fmla="*/ 4699979 h 9282345"/>
              <a:gd name="connsiteX97" fmla="*/ 2261 w 9949411"/>
              <a:gd name="connsiteY97" fmla="*/ 4668314 h 9282345"/>
              <a:gd name="connsiteX98" fmla="*/ 0 w 9949411"/>
              <a:gd name="connsiteY98" fmla="*/ 4634387 h 9282345"/>
              <a:gd name="connsiteX99" fmla="*/ 2261 w 9949411"/>
              <a:gd name="connsiteY99" fmla="*/ 4602722 h 9282345"/>
              <a:gd name="connsiteX100" fmla="*/ 4523 w 9949411"/>
              <a:gd name="connsiteY100" fmla="*/ 4571057 h 9282345"/>
              <a:gd name="connsiteX101" fmla="*/ 6784 w 9949411"/>
              <a:gd name="connsiteY101" fmla="*/ 4537130 h 9282345"/>
              <a:gd name="connsiteX102" fmla="*/ 13568 w 9949411"/>
              <a:gd name="connsiteY102" fmla="*/ 4503204 h 9282345"/>
              <a:gd name="connsiteX103" fmla="*/ 20351 w 9949411"/>
              <a:gd name="connsiteY103" fmla="*/ 4471539 h 9282345"/>
              <a:gd name="connsiteX104" fmla="*/ 29396 w 9949411"/>
              <a:gd name="connsiteY104" fmla="*/ 4439874 h 9282345"/>
              <a:gd name="connsiteX105" fmla="*/ 38441 w 9949411"/>
              <a:gd name="connsiteY105" fmla="*/ 4408209 h 9282345"/>
              <a:gd name="connsiteX106" fmla="*/ 49747 w 9949411"/>
              <a:gd name="connsiteY106" fmla="*/ 4378806 h 9282345"/>
              <a:gd name="connsiteX107" fmla="*/ 63314 w 9949411"/>
              <a:gd name="connsiteY107" fmla="*/ 4347141 h 9282345"/>
              <a:gd name="connsiteX108" fmla="*/ 76882 w 9949411"/>
              <a:gd name="connsiteY108" fmla="*/ 4315476 h 9282345"/>
              <a:gd name="connsiteX109" fmla="*/ 94972 w 9949411"/>
              <a:gd name="connsiteY109" fmla="*/ 4286073 h 9282345"/>
              <a:gd name="connsiteX110" fmla="*/ 113061 w 9949411"/>
              <a:gd name="connsiteY110" fmla="*/ 4258931 h 9282345"/>
              <a:gd name="connsiteX111" fmla="*/ 131151 w 9949411"/>
              <a:gd name="connsiteY111" fmla="*/ 4229528 h 9282345"/>
              <a:gd name="connsiteX112" fmla="*/ 153764 w 9949411"/>
              <a:gd name="connsiteY112" fmla="*/ 4202387 h 9282345"/>
              <a:gd name="connsiteX113" fmla="*/ 176376 w 9949411"/>
              <a:gd name="connsiteY113" fmla="*/ 4177507 h 9282345"/>
              <a:gd name="connsiteX114" fmla="*/ 201249 w 9949411"/>
              <a:gd name="connsiteY114" fmla="*/ 4152628 h 9282345"/>
              <a:gd name="connsiteX115" fmla="*/ 226123 w 9949411"/>
              <a:gd name="connsiteY115" fmla="*/ 4125486 h 9282345"/>
              <a:gd name="connsiteX116" fmla="*/ 250997 w 9949411"/>
              <a:gd name="connsiteY116" fmla="*/ 4102868 h 9282345"/>
              <a:gd name="connsiteX117" fmla="*/ 278131 w 9949411"/>
              <a:gd name="connsiteY117" fmla="*/ 4082512 h 9282345"/>
              <a:gd name="connsiteX118" fmla="*/ 307527 w 9949411"/>
              <a:gd name="connsiteY118" fmla="*/ 4062156 h 9282345"/>
              <a:gd name="connsiteX119" fmla="*/ 334662 w 9949411"/>
              <a:gd name="connsiteY119" fmla="*/ 4046324 h 9282345"/>
              <a:gd name="connsiteX120" fmla="*/ 364058 w 9949411"/>
              <a:gd name="connsiteY120" fmla="*/ 4028230 h 9282345"/>
              <a:gd name="connsiteX121" fmla="*/ 395715 w 9949411"/>
              <a:gd name="connsiteY121" fmla="*/ 4014659 h 9282345"/>
              <a:gd name="connsiteX122" fmla="*/ 427372 w 9949411"/>
              <a:gd name="connsiteY122" fmla="*/ 4001088 h 9282345"/>
              <a:gd name="connsiteX123" fmla="*/ 456768 w 9949411"/>
              <a:gd name="connsiteY123" fmla="*/ 3989779 h 9282345"/>
              <a:gd name="connsiteX124" fmla="*/ 488426 w 9949411"/>
              <a:gd name="connsiteY124" fmla="*/ 3980732 h 9282345"/>
              <a:gd name="connsiteX125" fmla="*/ 520083 w 9949411"/>
              <a:gd name="connsiteY125" fmla="*/ 3971685 h 9282345"/>
              <a:gd name="connsiteX126" fmla="*/ 551740 w 9949411"/>
              <a:gd name="connsiteY126" fmla="*/ 3964900 h 9282345"/>
              <a:gd name="connsiteX127" fmla="*/ 583397 w 9949411"/>
              <a:gd name="connsiteY127" fmla="*/ 3955853 h 9282345"/>
              <a:gd name="connsiteX128" fmla="*/ 617316 w 9949411"/>
              <a:gd name="connsiteY128" fmla="*/ 3953591 h 9282345"/>
              <a:gd name="connsiteX129" fmla="*/ 651234 w 9949411"/>
              <a:gd name="connsiteY129" fmla="*/ 3951329 h 9282345"/>
              <a:gd name="connsiteX130" fmla="*/ 6966848 w 9949411"/>
              <a:gd name="connsiteY130" fmla="*/ 1800376 h 9282345"/>
              <a:gd name="connsiteX131" fmla="*/ 6998505 w 9949411"/>
              <a:gd name="connsiteY131" fmla="*/ 1800376 h 9282345"/>
              <a:gd name="connsiteX132" fmla="*/ 7030162 w 9949411"/>
              <a:gd name="connsiteY132" fmla="*/ 1800376 h 9282345"/>
              <a:gd name="connsiteX133" fmla="*/ 7064081 w 9949411"/>
              <a:gd name="connsiteY133" fmla="*/ 1802638 h 9282345"/>
              <a:gd name="connsiteX134" fmla="*/ 7095738 w 9949411"/>
              <a:gd name="connsiteY134" fmla="*/ 1807162 h 9282345"/>
              <a:gd name="connsiteX135" fmla="*/ 7127395 w 9949411"/>
              <a:gd name="connsiteY135" fmla="*/ 1811685 h 9282345"/>
              <a:gd name="connsiteX136" fmla="*/ 7159052 w 9949411"/>
              <a:gd name="connsiteY136" fmla="*/ 1818470 h 9282345"/>
              <a:gd name="connsiteX137" fmla="*/ 7190710 w 9949411"/>
              <a:gd name="connsiteY137" fmla="*/ 1827518 h 9282345"/>
              <a:gd name="connsiteX138" fmla="*/ 7224628 w 9949411"/>
              <a:gd name="connsiteY138" fmla="*/ 1838827 h 9282345"/>
              <a:gd name="connsiteX139" fmla="*/ 7256286 w 9949411"/>
              <a:gd name="connsiteY139" fmla="*/ 1850135 h 9282345"/>
              <a:gd name="connsiteX140" fmla="*/ 7285682 w 9949411"/>
              <a:gd name="connsiteY140" fmla="*/ 1863706 h 9282345"/>
              <a:gd name="connsiteX141" fmla="*/ 7315078 w 9949411"/>
              <a:gd name="connsiteY141" fmla="*/ 1879539 h 9282345"/>
              <a:gd name="connsiteX142" fmla="*/ 7344474 w 9949411"/>
              <a:gd name="connsiteY142" fmla="*/ 1895371 h 9282345"/>
              <a:gd name="connsiteX143" fmla="*/ 7373870 w 9949411"/>
              <a:gd name="connsiteY143" fmla="*/ 1913465 h 9282345"/>
              <a:gd name="connsiteX144" fmla="*/ 7401004 w 9949411"/>
              <a:gd name="connsiteY144" fmla="*/ 1931559 h 9282345"/>
              <a:gd name="connsiteX145" fmla="*/ 7428139 w 9949411"/>
              <a:gd name="connsiteY145" fmla="*/ 1954177 h 9282345"/>
              <a:gd name="connsiteX146" fmla="*/ 7457535 w 9949411"/>
              <a:gd name="connsiteY146" fmla="*/ 1976795 h 9282345"/>
              <a:gd name="connsiteX147" fmla="*/ 7482408 w 9949411"/>
              <a:gd name="connsiteY147" fmla="*/ 1999413 h 9282345"/>
              <a:gd name="connsiteX148" fmla="*/ 9949411 w 9949411"/>
              <a:gd name="connsiteY148" fmla="*/ 4476062 h 9282345"/>
              <a:gd name="connsiteX149" fmla="*/ 9949411 w 9949411"/>
              <a:gd name="connsiteY149" fmla="*/ 6414408 h 9282345"/>
              <a:gd name="connsiteX150" fmla="*/ 6514602 w 9949411"/>
              <a:gd name="connsiteY150" fmla="*/ 2969717 h 9282345"/>
              <a:gd name="connsiteX151" fmla="*/ 6491990 w 9949411"/>
              <a:gd name="connsiteY151" fmla="*/ 2944837 h 9282345"/>
              <a:gd name="connsiteX152" fmla="*/ 6469378 w 9949411"/>
              <a:gd name="connsiteY152" fmla="*/ 2917696 h 9282345"/>
              <a:gd name="connsiteX153" fmla="*/ 6446765 w 9949411"/>
              <a:gd name="connsiteY153" fmla="*/ 2890554 h 9282345"/>
              <a:gd name="connsiteX154" fmla="*/ 6426414 w 9949411"/>
              <a:gd name="connsiteY154" fmla="*/ 2863413 h 9282345"/>
              <a:gd name="connsiteX155" fmla="*/ 6408324 w 9949411"/>
              <a:gd name="connsiteY155" fmla="*/ 2834010 h 9282345"/>
              <a:gd name="connsiteX156" fmla="*/ 6392496 w 9949411"/>
              <a:gd name="connsiteY156" fmla="*/ 2802345 h 9282345"/>
              <a:gd name="connsiteX157" fmla="*/ 6378928 w 9949411"/>
              <a:gd name="connsiteY157" fmla="*/ 2772942 h 9282345"/>
              <a:gd name="connsiteX158" fmla="*/ 6365361 w 9949411"/>
              <a:gd name="connsiteY158" fmla="*/ 2743539 h 9282345"/>
              <a:gd name="connsiteX159" fmla="*/ 6354054 w 9949411"/>
              <a:gd name="connsiteY159" fmla="*/ 2711874 h 9282345"/>
              <a:gd name="connsiteX160" fmla="*/ 6342748 w 9949411"/>
              <a:gd name="connsiteY160" fmla="*/ 2680209 h 9282345"/>
              <a:gd name="connsiteX161" fmla="*/ 6333704 w 9949411"/>
              <a:gd name="connsiteY161" fmla="*/ 2648544 h 9282345"/>
              <a:gd name="connsiteX162" fmla="*/ 6326920 w 9949411"/>
              <a:gd name="connsiteY162" fmla="*/ 2614617 h 9282345"/>
              <a:gd name="connsiteX163" fmla="*/ 6322398 w 9949411"/>
              <a:gd name="connsiteY163" fmla="*/ 2582952 h 9282345"/>
              <a:gd name="connsiteX164" fmla="*/ 6317875 w 9949411"/>
              <a:gd name="connsiteY164" fmla="*/ 2551287 h 9282345"/>
              <a:gd name="connsiteX165" fmla="*/ 6315614 w 9949411"/>
              <a:gd name="connsiteY165" fmla="*/ 2517361 h 9282345"/>
              <a:gd name="connsiteX166" fmla="*/ 6315614 w 9949411"/>
              <a:gd name="connsiteY166" fmla="*/ 2485696 h 9282345"/>
              <a:gd name="connsiteX167" fmla="*/ 6315614 w 9949411"/>
              <a:gd name="connsiteY167" fmla="*/ 2454031 h 9282345"/>
              <a:gd name="connsiteX168" fmla="*/ 6317875 w 9949411"/>
              <a:gd name="connsiteY168" fmla="*/ 2417842 h 9282345"/>
              <a:gd name="connsiteX169" fmla="*/ 6322398 w 9949411"/>
              <a:gd name="connsiteY169" fmla="*/ 2386177 h 9282345"/>
              <a:gd name="connsiteX170" fmla="*/ 6326920 w 9949411"/>
              <a:gd name="connsiteY170" fmla="*/ 2354512 h 9282345"/>
              <a:gd name="connsiteX171" fmla="*/ 6333704 w 9949411"/>
              <a:gd name="connsiteY171" fmla="*/ 2322847 h 9282345"/>
              <a:gd name="connsiteX172" fmla="*/ 6342748 w 9949411"/>
              <a:gd name="connsiteY172" fmla="*/ 2291182 h 9282345"/>
              <a:gd name="connsiteX173" fmla="*/ 6354054 w 9949411"/>
              <a:gd name="connsiteY173" fmla="*/ 2259518 h 9282345"/>
              <a:gd name="connsiteX174" fmla="*/ 6365361 w 9949411"/>
              <a:gd name="connsiteY174" fmla="*/ 2225591 h 9282345"/>
              <a:gd name="connsiteX175" fmla="*/ 6378928 w 9949411"/>
              <a:gd name="connsiteY175" fmla="*/ 2196188 h 9282345"/>
              <a:gd name="connsiteX176" fmla="*/ 6392496 w 9949411"/>
              <a:gd name="connsiteY176" fmla="*/ 2166785 h 9282345"/>
              <a:gd name="connsiteX177" fmla="*/ 6408324 w 9949411"/>
              <a:gd name="connsiteY177" fmla="*/ 2137381 h 9282345"/>
              <a:gd name="connsiteX178" fmla="*/ 6426414 w 9949411"/>
              <a:gd name="connsiteY178" fmla="*/ 2107978 h 9282345"/>
              <a:gd name="connsiteX179" fmla="*/ 6446765 w 9949411"/>
              <a:gd name="connsiteY179" fmla="*/ 2080837 h 9282345"/>
              <a:gd name="connsiteX180" fmla="*/ 6469378 w 9949411"/>
              <a:gd name="connsiteY180" fmla="*/ 2053697 h 9282345"/>
              <a:gd name="connsiteX181" fmla="*/ 6491990 w 9949411"/>
              <a:gd name="connsiteY181" fmla="*/ 2024292 h 9282345"/>
              <a:gd name="connsiteX182" fmla="*/ 6514602 w 9949411"/>
              <a:gd name="connsiteY182" fmla="*/ 1999413 h 9282345"/>
              <a:gd name="connsiteX183" fmla="*/ 6539476 w 9949411"/>
              <a:gd name="connsiteY183" fmla="*/ 1976795 h 9282345"/>
              <a:gd name="connsiteX184" fmla="*/ 6566610 w 9949411"/>
              <a:gd name="connsiteY184" fmla="*/ 1954177 h 9282345"/>
              <a:gd name="connsiteX185" fmla="*/ 6593745 w 9949411"/>
              <a:gd name="connsiteY185" fmla="*/ 1933821 h 9282345"/>
              <a:gd name="connsiteX186" fmla="*/ 6620880 w 9949411"/>
              <a:gd name="connsiteY186" fmla="*/ 1913465 h 9282345"/>
              <a:gd name="connsiteX187" fmla="*/ 6650276 w 9949411"/>
              <a:gd name="connsiteY187" fmla="*/ 1895371 h 9282345"/>
              <a:gd name="connsiteX188" fmla="*/ 6679672 w 9949411"/>
              <a:gd name="connsiteY188" fmla="*/ 1879539 h 9282345"/>
              <a:gd name="connsiteX189" fmla="*/ 6711329 w 9949411"/>
              <a:gd name="connsiteY189" fmla="*/ 1863706 h 9282345"/>
              <a:gd name="connsiteX190" fmla="*/ 6740725 w 9949411"/>
              <a:gd name="connsiteY190" fmla="*/ 1850135 h 9282345"/>
              <a:gd name="connsiteX191" fmla="*/ 6772382 w 9949411"/>
              <a:gd name="connsiteY191" fmla="*/ 1838827 h 9282345"/>
              <a:gd name="connsiteX192" fmla="*/ 6804040 w 9949411"/>
              <a:gd name="connsiteY192" fmla="*/ 1827518 h 9282345"/>
              <a:gd name="connsiteX193" fmla="*/ 6835696 w 9949411"/>
              <a:gd name="connsiteY193" fmla="*/ 1818470 h 9282345"/>
              <a:gd name="connsiteX194" fmla="*/ 6867354 w 9949411"/>
              <a:gd name="connsiteY194" fmla="*/ 1811685 h 9282345"/>
              <a:gd name="connsiteX195" fmla="*/ 6899011 w 9949411"/>
              <a:gd name="connsiteY195" fmla="*/ 1807162 h 9282345"/>
              <a:gd name="connsiteX196" fmla="*/ 6930668 w 9949411"/>
              <a:gd name="connsiteY196" fmla="*/ 1802638 h 9282345"/>
              <a:gd name="connsiteX197" fmla="*/ 7283421 w 9949411"/>
              <a:gd name="connsiteY197" fmla="*/ 0 h 9282345"/>
              <a:gd name="connsiteX198" fmla="*/ 7317339 w 9949411"/>
              <a:gd name="connsiteY198" fmla="*/ 0 h 9282345"/>
              <a:gd name="connsiteX199" fmla="*/ 7348997 w 9949411"/>
              <a:gd name="connsiteY199" fmla="*/ 0 h 9282345"/>
              <a:gd name="connsiteX200" fmla="*/ 7382915 w 9949411"/>
              <a:gd name="connsiteY200" fmla="*/ 2262 h 9282345"/>
              <a:gd name="connsiteX201" fmla="*/ 7414573 w 9949411"/>
              <a:gd name="connsiteY201" fmla="*/ 6785 h 9282345"/>
              <a:gd name="connsiteX202" fmla="*/ 7448491 w 9949411"/>
              <a:gd name="connsiteY202" fmla="*/ 13571 h 9282345"/>
              <a:gd name="connsiteX203" fmla="*/ 7480148 w 9949411"/>
              <a:gd name="connsiteY203" fmla="*/ 20356 h 9282345"/>
              <a:gd name="connsiteX204" fmla="*/ 7511805 w 9949411"/>
              <a:gd name="connsiteY204" fmla="*/ 27141 h 9282345"/>
              <a:gd name="connsiteX205" fmla="*/ 7543463 w 9949411"/>
              <a:gd name="connsiteY205" fmla="*/ 38450 h 9282345"/>
              <a:gd name="connsiteX206" fmla="*/ 7575119 w 9949411"/>
              <a:gd name="connsiteY206" fmla="*/ 49759 h 9282345"/>
              <a:gd name="connsiteX207" fmla="*/ 7604515 w 9949411"/>
              <a:gd name="connsiteY207" fmla="*/ 63330 h 9282345"/>
              <a:gd name="connsiteX208" fmla="*/ 7633911 w 9949411"/>
              <a:gd name="connsiteY208" fmla="*/ 76901 h 9282345"/>
              <a:gd name="connsiteX209" fmla="*/ 7663307 w 9949411"/>
              <a:gd name="connsiteY209" fmla="*/ 92733 h 9282345"/>
              <a:gd name="connsiteX210" fmla="*/ 7694965 w 9949411"/>
              <a:gd name="connsiteY210" fmla="*/ 110827 h 9282345"/>
              <a:gd name="connsiteX211" fmla="*/ 7722099 w 9949411"/>
              <a:gd name="connsiteY211" fmla="*/ 131183 h 9282345"/>
              <a:gd name="connsiteX212" fmla="*/ 7749235 w 9949411"/>
              <a:gd name="connsiteY212" fmla="*/ 153801 h 9282345"/>
              <a:gd name="connsiteX213" fmla="*/ 7774108 w 9949411"/>
              <a:gd name="connsiteY213" fmla="*/ 176419 h 9282345"/>
              <a:gd name="connsiteX214" fmla="*/ 7801243 w 9949411"/>
              <a:gd name="connsiteY214" fmla="*/ 199037 h 9282345"/>
              <a:gd name="connsiteX215" fmla="*/ 9949411 w 9949411"/>
              <a:gd name="connsiteY215" fmla="*/ 2354513 h 9282345"/>
              <a:gd name="connsiteX216" fmla="*/ 9949411 w 9949411"/>
              <a:gd name="connsiteY216" fmla="*/ 4292859 h 9282345"/>
              <a:gd name="connsiteX217" fmla="*/ 6833437 w 9949411"/>
              <a:gd name="connsiteY217" fmla="*/ 1169340 h 9282345"/>
              <a:gd name="connsiteX218" fmla="*/ 6810824 w 9949411"/>
              <a:gd name="connsiteY218" fmla="*/ 1144461 h 9282345"/>
              <a:gd name="connsiteX219" fmla="*/ 6788212 w 9949411"/>
              <a:gd name="connsiteY219" fmla="*/ 1117319 h 9282345"/>
              <a:gd name="connsiteX220" fmla="*/ 6765599 w 9949411"/>
              <a:gd name="connsiteY220" fmla="*/ 1087916 h 9282345"/>
              <a:gd name="connsiteX221" fmla="*/ 6747509 w 9949411"/>
              <a:gd name="connsiteY221" fmla="*/ 1060775 h 9282345"/>
              <a:gd name="connsiteX222" fmla="*/ 6729420 w 9949411"/>
              <a:gd name="connsiteY222" fmla="*/ 1033634 h 9282345"/>
              <a:gd name="connsiteX223" fmla="*/ 6713591 w 9949411"/>
              <a:gd name="connsiteY223" fmla="*/ 1004231 h 9282345"/>
              <a:gd name="connsiteX224" fmla="*/ 6695501 w 9949411"/>
              <a:gd name="connsiteY224" fmla="*/ 972566 h 9282345"/>
              <a:gd name="connsiteX225" fmla="*/ 6684195 w 9949411"/>
              <a:gd name="connsiteY225" fmla="*/ 943162 h 9282345"/>
              <a:gd name="connsiteX226" fmla="*/ 6670628 w 9949411"/>
              <a:gd name="connsiteY226" fmla="*/ 911498 h 9282345"/>
              <a:gd name="connsiteX227" fmla="*/ 6661583 w 9949411"/>
              <a:gd name="connsiteY227" fmla="*/ 879833 h 9282345"/>
              <a:gd name="connsiteX228" fmla="*/ 6652538 w 9949411"/>
              <a:gd name="connsiteY228" fmla="*/ 848168 h 9282345"/>
              <a:gd name="connsiteX229" fmla="*/ 6645755 w 9949411"/>
              <a:gd name="connsiteY229" fmla="*/ 816503 h 9282345"/>
              <a:gd name="connsiteX230" fmla="*/ 6641232 w 9949411"/>
              <a:gd name="connsiteY230" fmla="*/ 782576 h 9282345"/>
              <a:gd name="connsiteX231" fmla="*/ 6636709 w 9949411"/>
              <a:gd name="connsiteY231" fmla="*/ 750911 h 9282345"/>
              <a:gd name="connsiteX232" fmla="*/ 6634448 w 9949411"/>
              <a:gd name="connsiteY232" fmla="*/ 719246 h 9282345"/>
              <a:gd name="connsiteX233" fmla="*/ 6634448 w 9949411"/>
              <a:gd name="connsiteY233" fmla="*/ 683058 h 9282345"/>
              <a:gd name="connsiteX234" fmla="*/ 6634448 w 9949411"/>
              <a:gd name="connsiteY234" fmla="*/ 651393 h 9282345"/>
              <a:gd name="connsiteX235" fmla="*/ 6636709 w 9949411"/>
              <a:gd name="connsiteY235" fmla="*/ 617466 h 9282345"/>
              <a:gd name="connsiteX236" fmla="*/ 6641232 w 9949411"/>
              <a:gd name="connsiteY236" fmla="*/ 585801 h 9282345"/>
              <a:gd name="connsiteX237" fmla="*/ 6645755 w 9949411"/>
              <a:gd name="connsiteY237" fmla="*/ 554136 h 9282345"/>
              <a:gd name="connsiteX238" fmla="*/ 6652538 w 9949411"/>
              <a:gd name="connsiteY238" fmla="*/ 522471 h 9282345"/>
              <a:gd name="connsiteX239" fmla="*/ 6661583 w 9949411"/>
              <a:gd name="connsiteY239" fmla="*/ 488545 h 9282345"/>
              <a:gd name="connsiteX240" fmla="*/ 6670628 w 9949411"/>
              <a:gd name="connsiteY240" fmla="*/ 456880 h 9282345"/>
              <a:gd name="connsiteX241" fmla="*/ 6684195 w 9949411"/>
              <a:gd name="connsiteY241" fmla="*/ 425215 h 9282345"/>
              <a:gd name="connsiteX242" fmla="*/ 6695501 w 9949411"/>
              <a:gd name="connsiteY242" fmla="*/ 395812 h 9282345"/>
              <a:gd name="connsiteX243" fmla="*/ 6713591 w 9949411"/>
              <a:gd name="connsiteY243" fmla="*/ 366408 h 9282345"/>
              <a:gd name="connsiteX244" fmla="*/ 6729420 w 9949411"/>
              <a:gd name="connsiteY244" fmla="*/ 337005 h 9282345"/>
              <a:gd name="connsiteX245" fmla="*/ 6747509 w 9949411"/>
              <a:gd name="connsiteY245" fmla="*/ 305340 h 9282345"/>
              <a:gd name="connsiteX246" fmla="*/ 6765599 w 9949411"/>
              <a:gd name="connsiteY246" fmla="*/ 278199 h 9282345"/>
              <a:gd name="connsiteX247" fmla="*/ 6788212 w 9949411"/>
              <a:gd name="connsiteY247" fmla="*/ 251058 h 9282345"/>
              <a:gd name="connsiteX248" fmla="*/ 6810824 w 9949411"/>
              <a:gd name="connsiteY248" fmla="*/ 226178 h 9282345"/>
              <a:gd name="connsiteX249" fmla="*/ 6833437 w 9949411"/>
              <a:gd name="connsiteY249" fmla="*/ 199037 h 9282345"/>
              <a:gd name="connsiteX250" fmla="*/ 6858310 w 9949411"/>
              <a:gd name="connsiteY250" fmla="*/ 176419 h 9282345"/>
              <a:gd name="connsiteX251" fmla="*/ 6885445 w 9949411"/>
              <a:gd name="connsiteY251" fmla="*/ 153801 h 9282345"/>
              <a:gd name="connsiteX252" fmla="*/ 6912579 w 9949411"/>
              <a:gd name="connsiteY252" fmla="*/ 131183 h 9282345"/>
              <a:gd name="connsiteX253" fmla="*/ 6939714 w 9949411"/>
              <a:gd name="connsiteY253" fmla="*/ 110827 h 9282345"/>
              <a:gd name="connsiteX254" fmla="*/ 6971371 w 9949411"/>
              <a:gd name="connsiteY254" fmla="*/ 92733 h 9282345"/>
              <a:gd name="connsiteX255" fmla="*/ 6998506 w 9949411"/>
              <a:gd name="connsiteY255" fmla="*/ 76901 h 9282345"/>
              <a:gd name="connsiteX256" fmla="*/ 7030163 w 9949411"/>
              <a:gd name="connsiteY256" fmla="*/ 63330 h 9282345"/>
              <a:gd name="connsiteX257" fmla="*/ 7059559 w 9949411"/>
              <a:gd name="connsiteY257" fmla="*/ 49759 h 9282345"/>
              <a:gd name="connsiteX258" fmla="*/ 7091217 w 9949411"/>
              <a:gd name="connsiteY258" fmla="*/ 38450 h 9282345"/>
              <a:gd name="connsiteX259" fmla="*/ 7120613 w 9949411"/>
              <a:gd name="connsiteY259" fmla="*/ 27141 h 9282345"/>
              <a:gd name="connsiteX260" fmla="*/ 7152270 w 9949411"/>
              <a:gd name="connsiteY260" fmla="*/ 20356 h 9282345"/>
              <a:gd name="connsiteX261" fmla="*/ 7186188 w 9949411"/>
              <a:gd name="connsiteY261" fmla="*/ 13571 h 9282345"/>
              <a:gd name="connsiteX262" fmla="*/ 7220107 w 9949411"/>
              <a:gd name="connsiteY262" fmla="*/ 6785 h 9282345"/>
              <a:gd name="connsiteX263" fmla="*/ 7251764 w 9949411"/>
              <a:gd name="connsiteY263" fmla="*/ 2262 h 928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9949411" h="9282345">
                <a:moveTo>
                  <a:pt x="682891" y="3949067"/>
                </a:moveTo>
                <a:lnTo>
                  <a:pt x="716810" y="3951329"/>
                </a:lnTo>
                <a:lnTo>
                  <a:pt x="748467" y="3953591"/>
                </a:lnTo>
                <a:lnTo>
                  <a:pt x="782385" y="3955853"/>
                </a:lnTo>
                <a:lnTo>
                  <a:pt x="814043" y="3964900"/>
                </a:lnTo>
                <a:lnTo>
                  <a:pt x="845700" y="3971685"/>
                </a:lnTo>
                <a:lnTo>
                  <a:pt x="879618" y="3980732"/>
                </a:lnTo>
                <a:lnTo>
                  <a:pt x="911276" y="3989779"/>
                </a:lnTo>
                <a:lnTo>
                  <a:pt x="940672" y="4001088"/>
                </a:lnTo>
                <a:lnTo>
                  <a:pt x="972329" y="4014659"/>
                </a:lnTo>
                <a:lnTo>
                  <a:pt x="1001725" y="4028230"/>
                </a:lnTo>
                <a:lnTo>
                  <a:pt x="1031121" y="4046324"/>
                </a:lnTo>
                <a:lnTo>
                  <a:pt x="1058255" y="4062156"/>
                </a:lnTo>
                <a:lnTo>
                  <a:pt x="1087651" y="4082512"/>
                </a:lnTo>
                <a:lnTo>
                  <a:pt x="1117047" y="4102868"/>
                </a:lnTo>
                <a:lnTo>
                  <a:pt x="1141921" y="4125486"/>
                </a:lnTo>
                <a:lnTo>
                  <a:pt x="1166795" y="4152628"/>
                </a:lnTo>
                <a:lnTo>
                  <a:pt x="5119424" y="8113004"/>
                </a:lnTo>
                <a:lnTo>
                  <a:pt x="5142037" y="8137884"/>
                </a:lnTo>
                <a:lnTo>
                  <a:pt x="5164649" y="8167288"/>
                </a:lnTo>
                <a:lnTo>
                  <a:pt x="5185000" y="8194428"/>
                </a:lnTo>
                <a:lnTo>
                  <a:pt x="5205351" y="8221570"/>
                </a:lnTo>
                <a:lnTo>
                  <a:pt x="5223441" y="8250973"/>
                </a:lnTo>
                <a:lnTo>
                  <a:pt x="5239269" y="8280376"/>
                </a:lnTo>
                <a:lnTo>
                  <a:pt x="5255098" y="8309780"/>
                </a:lnTo>
                <a:lnTo>
                  <a:pt x="5268665" y="8339182"/>
                </a:lnTo>
                <a:lnTo>
                  <a:pt x="5279971" y="8373110"/>
                </a:lnTo>
                <a:lnTo>
                  <a:pt x="5291277" y="8404774"/>
                </a:lnTo>
                <a:lnTo>
                  <a:pt x="5300323" y="8436439"/>
                </a:lnTo>
                <a:lnTo>
                  <a:pt x="5307107" y="8468104"/>
                </a:lnTo>
                <a:lnTo>
                  <a:pt x="5311629" y="8499769"/>
                </a:lnTo>
                <a:lnTo>
                  <a:pt x="5316151" y="8531434"/>
                </a:lnTo>
                <a:lnTo>
                  <a:pt x="5318413" y="8567622"/>
                </a:lnTo>
                <a:lnTo>
                  <a:pt x="5318413" y="8599287"/>
                </a:lnTo>
                <a:lnTo>
                  <a:pt x="5318413" y="8630952"/>
                </a:lnTo>
                <a:lnTo>
                  <a:pt x="5316151" y="8664879"/>
                </a:lnTo>
                <a:lnTo>
                  <a:pt x="5311629" y="8696544"/>
                </a:lnTo>
                <a:lnTo>
                  <a:pt x="5307107" y="8728209"/>
                </a:lnTo>
                <a:lnTo>
                  <a:pt x="5300323" y="8762136"/>
                </a:lnTo>
                <a:lnTo>
                  <a:pt x="5291277" y="8793800"/>
                </a:lnTo>
                <a:lnTo>
                  <a:pt x="5279971" y="8825465"/>
                </a:lnTo>
                <a:lnTo>
                  <a:pt x="5268665" y="8857130"/>
                </a:lnTo>
                <a:lnTo>
                  <a:pt x="5255098" y="8886533"/>
                </a:lnTo>
                <a:lnTo>
                  <a:pt x="5239269" y="8915937"/>
                </a:lnTo>
                <a:lnTo>
                  <a:pt x="5223441" y="8947602"/>
                </a:lnTo>
                <a:lnTo>
                  <a:pt x="5205351" y="8977005"/>
                </a:lnTo>
                <a:lnTo>
                  <a:pt x="5185000" y="9004146"/>
                </a:lnTo>
                <a:lnTo>
                  <a:pt x="5164649" y="9031287"/>
                </a:lnTo>
                <a:lnTo>
                  <a:pt x="5142037" y="9058429"/>
                </a:lnTo>
                <a:lnTo>
                  <a:pt x="5119424" y="9083308"/>
                </a:lnTo>
                <a:lnTo>
                  <a:pt x="5094551" y="9105926"/>
                </a:lnTo>
                <a:lnTo>
                  <a:pt x="5067416" y="9130806"/>
                </a:lnTo>
                <a:lnTo>
                  <a:pt x="5040281" y="9151162"/>
                </a:lnTo>
                <a:lnTo>
                  <a:pt x="5013147" y="9171518"/>
                </a:lnTo>
                <a:lnTo>
                  <a:pt x="4981489" y="9189612"/>
                </a:lnTo>
                <a:lnTo>
                  <a:pt x="4952093" y="9205444"/>
                </a:lnTo>
                <a:lnTo>
                  <a:pt x="4922697" y="9221277"/>
                </a:lnTo>
                <a:lnTo>
                  <a:pt x="4893301" y="9232586"/>
                </a:lnTo>
                <a:lnTo>
                  <a:pt x="4861644" y="9243895"/>
                </a:lnTo>
                <a:lnTo>
                  <a:pt x="4829987" y="9255204"/>
                </a:lnTo>
                <a:lnTo>
                  <a:pt x="4798329" y="9264251"/>
                </a:lnTo>
                <a:lnTo>
                  <a:pt x="4766673" y="9271036"/>
                </a:lnTo>
                <a:lnTo>
                  <a:pt x="4732754" y="9275560"/>
                </a:lnTo>
                <a:lnTo>
                  <a:pt x="4701097" y="9280083"/>
                </a:lnTo>
                <a:lnTo>
                  <a:pt x="4667179" y="9282345"/>
                </a:lnTo>
                <a:lnTo>
                  <a:pt x="4635521" y="9282345"/>
                </a:lnTo>
                <a:lnTo>
                  <a:pt x="4603864" y="9282345"/>
                </a:lnTo>
                <a:lnTo>
                  <a:pt x="4569945" y="9280083"/>
                </a:lnTo>
                <a:lnTo>
                  <a:pt x="4538288" y="9275560"/>
                </a:lnTo>
                <a:lnTo>
                  <a:pt x="4504369" y="9271036"/>
                </a:lnTo>
                <a:lnTo>
                  <a:pt x="4472713" y="9264251"/>
                </a:lnTo>
                <a:lnTo>
                  <a:pt x="4441055" y="9255204"/>
                </a:lnTo>
                <a:lnTo>
                  <a:pt x="4409398" y="9243895"/>
                </a:lnTo>
                <a:lnTo>
                  <a:pt x="4377741" y="9232586"/>
                </a:lnTo>
                <a:lnTo>
                  <a:pt x="4348345" y="9219015"/>
                </a:lnTo>
                <a:lnTo>
                  <a:pt x="4318949" y="9205444"/>
                </a:lnTo>
                <a:lnTo>
                  <a:pt x="4289553" y="9189612"/>
                </a:lnTo>
                <a:lnTo>
                  <a:pt x="4257895" y="9171518"/>
                </a:lnTo>
                <a:lnTo>
                  <a:pt x="4230761" y="9151162"/>
                </a:lnTo>
                <a:lnTo>
                  <a:pt x="4203626" y="9130806"/>
                </a:lnTo>
                <a:lnTo>
                  <a:pt x="4176491" y="9105926"/>
                </a:lnTo>
                <a:lnTo>
                  <a:pt x="4151618" y="9083308"/>
                </a:lnTo>
                <a:lnTo>
                  <a:pt x="201249" y="5120670"/>
                </a:lnTo>
                <a:lnTo>
                  <a:pt x="176376" y="5093528"/>
                </a:lnTo>
                <a:lnTo>
                  <a:pt x="153764" y="5066387"/>
                </a:lnTo>
                <a:lnTo>
                  <a:pt x="131151" y="5041507"/>
                </a:lnTo>
                <a:lnTo>
                  <a:pt x="110800" y="5012104"/>
                </a:lnTo>
                <a:lnTo>
                  <a:pt x="94972" y="4984963"/>
                </a:lnTo>
                <a:lnTo>
                  <a:pt x="76882" y="4955560"/>
                </a:lnTo>
                <a:lnTo>
                  <a:pt x="63314" y="4926157"/>
                </a:lnTo>
                <a:lnTo>
                  <a:pt x="49747" y="4892230"/>
                </a:lnTo>
                <a:lnTo>
                  <a:pt x="38441" y="4862827"/>
                </a:lnTo>
                <a:lnTo>
                  <a:pt x="29396" y="4831162"/>
                </a:lnTo>
                <a:lnTo>
                  <a:pt x="20351" y="4799497"/>
                </a:lnTo>
                <a:lnTo>
                  <a:pt x="13568" y="4767832"/>
                </a:lnTo>
                <a:lnTo>
                  <a:pt x="6784" y="4733905"/>
                </a:lnTo>
                <a:lnTo>
                  <a:pt x="4523" y="4699979"/>
                </a:lnTo>
                <a:lnTo>
                  <a:pt x="2261" y="4668314"/>
                </a:lnTo>
                <a:lnTo>
                  <a:pt x="0" y="4634387"/>
                </a:lnTo>
                <a:lnTo>
                  <a:pt x="2261" y="4602722"/>
                </a:lnTo>
                <a:lnTo>
                  <a:pt x="4523" y="4571057"/>
                </a:lnTo>
                <a:lnTo>
                  <a:pt x="6784" y="4537130"/>
                </a:lnTo>
                <a:lnTo>
                  <a:pt x="13568" y="4503204"/>
                </a:lnTo>
                <a:lnTo>
                  <a:pt x="20351" y="4471539"/>
                </a:lnTo>
                <a:lnTo>
                  <a:pt x="29396" y="4439874"/>
                </a:lnTo>
                <a:lnTo>
                  <a:pt x="38441" y="4408209"/>
                </a:lnTo>
                <a:lnTo>
                  <a:pt x="49747" y="4378806"/>
                </a:lnTo>
                <a:lnTo>
                  <a:pt x="63314" y="4347141"/>
                </a:lnTo>
                <a:lnTo>
                  <a:pt x="76882" y="4315476"/>
                </a:lnTo>
                <a:lnTo>
                  <a:pt x="94972" y="4286073"/>
                </a:lnTo>
                <a:lnTo>
                  <a:pt x="113061" y="4258931"/>
                </a:lnTo>
                <a:lnTo>
                  <a:pt x="131151" y="4229528"/>
                </a:lnTo>
                <a:lnTo>
                  <a:pt x="153764" y="4202387"/>
                </a:lnTo>
                <a:lnTo>
                  <a:pt x="176376" y="4177507"/>
                </a:lnTo>
                <a:lnTo>
                  <a:pt x="201249" y="4152628"/>
                </a:lnTo>
                <a:lnTo>
                  <a:pt x="226123" y="4125486"/>
                </a:lnTo>
                <a:lnTo>
                  <a:pt x="250997" y="4102868"/>
                </a:lnTo>
                <a:lnTo>
                  <a:pt x="278131" y="4082512"/>
                </a:lnTo>
                <a:lnTo>
                  <a:pt x="307527" y="4062156"/>
                </a:lnTo>
                <a:lnTo>
                  <a:pt x="334662" y="4046324"/>
                </a:lnTo>
                <a:lnTo>
                  <a:pt x="364058" y="4028230"/>
                </a:lnTo>
                <a:lnTo>
                  <a:pt x="395715" y="4014659"/>
                </a:lnTo>
                <a:lnTo>
                  <a:pt x="427372" y="4001088"/>
                </a:lnTo>
                <a:lnTo>
                  <a:pt x="456768" y="3989779"/>
                </a:lnTo>
                <a:lnTo>
                  <a:pt x="488426" y="3980732"/>
                </a:lnTo>
                <a:lnTo>
                  <a:pt x="520083" y="3971685"/>
                </a:lnTo>
                <a:lnTo>
                  <a:pt x="551740" y="3964900"/>
                </a:lnTo>
                <a:lnTo>
                  <a:pt x="583397" y="3955853"/>
                </a:lnTo>
                <a:lnTo>
                  <a:pt x="617316" y="3953591"/>
                </a:lnTo>
                <a:lnTo>
                  <a:pt x="651234" y="3951329"/>
                </a:lnTo>
                <a:close/>
                <a:moveTo>
                  <a:pt x="6966848" y="1800376"/>
                </a:moveTo>
                <a:lnTo>
                  <a:pt x="6998505" y="1800376"/>
                </a:lnTo>
                <a:lnTo>
                  <a:pt x="7030162" y="1800376"/>
                </a:lnTo>
                <a:lnTo>
                  <a:pt x="7064081" y="1802638"/>
                </a:lnTo>
                <a:lnTo>
                  <a:pt x="7095738" y="1807162"/>
                </a:lnTo>
                <a:lnTo>
                  <a:pt x="7127395" y="1811685"/>
                </a:lnTo>
                <a:lnTo>
                  <a:pt x="7159052" y="1818470"/>
                </a:lnTo>
                <a:lnTo>
                  <a:pt x="7190710" y="1827518"/>
                </a:lnTo>
                <a:lnTo>
                  <a:pt x="7224628" y="1838827"/>
                </a:lnTo>
                <a:lnTo>
                  <a:pt x="7256286" y="1850135"/>
                </a:lnTo>
                <a:lnTo>
                  <a:pt x="7285682" y="1863706"/>
                </a:lnTo>
                <a:lnTo>
                  <a:pt x="7315078" y="1879539"/>
                </a:lnTo>
                <a:lnTo>
                  <a:pt x="7344474" y="1895371"/>
                </a:lnTo>
                <a:lnTo>
                  <a:pt x="7373870" y="1913465"/>
                </a:lnTo>
                <a:lnTo>
                  <a:pt x="7401004" y="1931559"/>
                </a:lnTo>
                <a:lnTo>
                  <a:pt x="7428139" y="1954177"/>
                </a:lnTo>
                <a:lnTo>
                  <a:pt x="7457535" y="1976795"/>
                </a:lnTo>
                <a:lnTo>
                  <a:pt x="7482408" y="1999413"/>
                </a:lnTo>
                <a:lnTo>
                  <a:pt x="9949411" y="4476062"/>
                </a:lnTo>
                <a:lnTo>
                  <a:pt x="9949411" y="6414408"/>
                </a:lnTo>
                <a:lnTo>
                  <a:pt x="6514602" y="2969717"/>
                </a:lnTo>
                <a:lnTo>
                  <a:pt x="6491990" y="2944837"/>
                </a:lnTo>
                <a:lnTo>
                  <a:pt x="6469378" y="2917696"/>
                </a:lnTo>
                <a:lnTo>
                  <a:pt x="6446765" y="2890554"/>
                </a:lnTo>
                <a:lnTo>
                  <a:pt x="6426414" y="2863413"/>
                </a:lnTo>
                <a:lnTo>
                  <a:pt x="6408324" y="2834010"/>
                </a:lnTo>
                <a:lnTo>
                  <a:pt x="6392496" y="2802345"/>
                </a:lnTo>
                <a:lnTo>
                  <a:pt x="6378928" y="2772942"/>
                </a:lnTo>
                <a:lnTo>
                  <a:pt x="6365361" y="2743539"/>
                </a:lnTo>
                <a:lnTo>
                  <a:pt x="6354054" y="2711874"/>
                </a:lnTo>
                <a:lnTo>
                  <a:pt x="6342748" y="2680209"/>
                </a:lnTo>
                <a:lnTo>
                  <a:pt x="6333704" y="2648544"/>
                </a:lnTo>
                <a:lnTo>
                  <a:pt x="6326920" y="2614617"/>
                </a:lnTo>
                <a:lnTo>
                  <a:pt x="6322398" y="2582952"/>
                </a:lnTo>
                <a:lnTo>
                  <a:pt x="6317875" y="2551287"/>
                </a:lnTo>
                <a:lnTo>
                  <a:pt x="6315614" y="2517361"/>
                </a:lnTo>
                <a:lnTo>
                  <a:pt x="6315614" y="2485696"/>
                </a:lnTo>
                <a:lnTo>
                  <a:pt x="6315614" y="2454031"/>
                </a:lnTo>
                <a:lnTo>
                  <a:pt x="6317875" y="2417842"/>
                </a:lnTo>
                <a:lnTo>
                  <a:pt x="6322398" y="2386177"/>
                </a:lnTo>
                <a:lnTo>
                  <a:pt x="6326920" y="2354512"/>
                </a:lnTo>
                <a:lnTo>
                  <a:pt x="6333704" y="2322847"/>
                </a:lnTo>
                <a:lnTo>
                  <a:pt x="6342748" y="2291182"/>
                </a:lnTo>
                <a:lnTo>
                  <a:pt x="6354054" y="2259518"/>
                </a:lnTo>
                <a:lnTo>
                  <a:pt x="6365361" y="2225591"/>
                </a:lnTo>
                <a:lnTo>
                  <a:pt x="6378928" y="2196188"/>
                </a:lnTo>
                <a:lnTo>
                  <a:pt x="6392496" y="2166785"/>
                </a:lnTo>
                <a:lnTo>
                  <a:pt x="6408324" y="2137381"/>
                </a:lnTo>
                <a:lnTo>
                  <a:pt x="6426414" y="2107978"/>
                </a:lnTo>
                <a:lnTo>
                  <a:pt x="6446765" y="2080837"/>
                </a:lnTo>
                <a:lnTo>
                  <a:pt x="6469378" y="2053697"/>
                </a:lnTo>
                <a:lnTo>
                  <a:pt x="6491990" y="2024292"/>
                </a:lnTo>
                <a:lnTo>
                  <a:pt x="6514602" y="1999413"/>
                </a:lnTo>
                <a:lnTo>
                  <a:pt x="6539476" y="1976795"/>
                </a:lnTo>
                <a:lnTo>
                  <a:pt x="6566610" y="1954177"/>
                </a:lnTo>
                <a:lnTo>
                  <a:pt x="6593745" y="1933821"/>
                </a:lnTo>
                <a:lnTo>
                  <a:pt x="6620880" y="1913465"/>
                </a:lnTo>
                <a:lnTo>
                  <a:pt x="6650276" y="1895371"/>
                </a:lnTo>
                <a:lnTo>
                  <a:pt x="6679672" y="1879539"/>
                </a:lnTo>
                <a:lnTo>
                  <a:pt x="6711329" y="1863706"/>
                </a:lnTo>
                <a:lnTo>
                  <a:pt x="6740725" y="1850135"/>
                </a:lnTo>
                <a:lnTo>
                  <a:pt x="6772382" y="1838827"/>
                </a:lnTo>
                <a:lnTo>
                  <a:pt x="6804040" y="1827518"/>
                </a:lnTo>
                <a:lnTo>
                  <a:pt x="6835696" y="1818470"/>
                </a:lnTo>
                <a:lnTo>
                  <a:pt x="6867354" y="1811685"/>
                </a:lnTo>
                <a:lnTo>
                  <a:pt x="6899011" y="1807162"/>
                </a:lnTo>
                <a:lnTo>
                  <a:pt x="6930668" y="1802638"/>
                </a:lnTo>
                <a:close/>
                <a:moveTo>
                  <a:pt x="7283421" y="0"/>
                </a:moveTo>
                <a:lnTo>
                  <a:pt x="7317339" y="0"/>
                </a:lnTo>
                <a:lnTo>
                  <a:pt x="7348997" y="0"/>
                </a:lnTo>
                <a:lnTo>
                  <a:pt x="7382915" y="2262"/>
                </a:lnTo>
                <a:lnTo>
                  <a:pt x="7414573" y="6785"/>
                </a:lnTo>
                <a:lnTo>
                  <a:pt x="7448491" y="13571"/>
                </a:lnTo>
                <a:lnTo>
                  <a:pt x="7480148" y="20356"/>
                </a:lnTo>
                <a:lnTo>
                  <a:pt x="7511805" y="27141"/>
                </a:lnTo>
                <a:lnTo>
                  <a:pt x="7543463" y="38450"/>
                </a:lnTo>
                <a:lnTo>
                  <a:pt x="7575119" y="49759"/>
                </a:lnTo>
                <a:lnTo>
                  <a:pt x="7604515" y="63330"/>
                </a:lnTo>
                <a:lnTo>
                  <a:pt x="7633911" y="76901"/>
                </a:lnTo>
                <a:lnTo>
                  <a:pt x="7663307" y="92733"/>
                </a:lnTo>
                <a:lnTo>
                  <a:pt x="7694965" y="110827"/>
                </a:lnTo>
                <a:lnTo>
                  <a:pt x="7722099" y="131183"/>
                </a:lnTo>
                <a:lnTo>
                  <a:pt x="7749235" y="153801"/>
                </a:lnTo>
                <a:lnTo>
                  <a:pt x="7774108" y="176419"/>
                </a:lnTo>
                <a:lnTo>
                  <a:pt x="7801243" y="199037"/>
                </a:lnTo>
                <a:lnTo>
                  <a:pt x="9949411" y="2354513"/>
                </a:lnTo>
                <a:lnTo>
                  <a:pt x="9949411" y="4292859"/>
                </a:lnTo>
                <a:lnTo>
                  <a:pt x="6833437" y="1169340"/>
                </a:lnTo>
                <a:lnTo>
                  <a:pt x="6810824" y="1144461"/>
                </a:lnTo>
                <a:lnTo>
                  <a:pt x="6788212" y="1117319"/>
                </a:lnTo>
                <a:lnTo>
                  <a:pt x="6765599" y="1087916"/>
                </a:lnTo>
                <a:lnTo>
                  <a:pt x="6747509" y="1060775"/>
                </a:lnTo>
                <a:lnTo>
                  <a:pt x="6729420" y="1033634"/>
                </a:lnTo>
                <a:lnTo>
                  <a:pt x="6713591" y="1004231"/>
                </a:lnTo>
                <a:lnTo>
                  <a:pt x="6695501" y="972566"/>
                </a:lnTo>
                <a:lnTo>
                  <a:pt x="6684195" y="943162"/>
                </a:lnTo>
                <a:lnTo>
                  <a:pt x="6670628" y="911498"/>
                </a:lnTo>
                <a:lnTo>
                  <a:pt x="6661583" y="879833"/>
                </a:lnTo>
                <a:lnTo>
                  <a:pt x="6652538" y="848168"/>
                </a:lnTo>
                <a:lnTo>
                  <a:pt x="6645755" y="816503"/>
                </a:lnTo>
                <a:lnTo>
                  <a:pt x="6641232" y="782576"/>
                </a:lnTo>
                <a:lnTo>
                  <a:pt x="6636709" y="750911"/>
                </a:lnTo>
                <a:lnTo>
                  <a:pt x="6634448" y="719246"/>
                </a:lnTo>
                <a:lnTo>
                  <a:pt x="6634448" y="683058"/>
                </a:lnTo>
                <a:lnTo>
                  <a:pt x="6634448" y="651393"/>
                </a:lnTo>
                <a:lnTo>
                  <a:pt x="6636709" y="617466"/>
                </a:lnTo>
                <a:lnTo>
                  <a:pt x="6641232" y="585801"/>
                </a:lnTo>
                <a:lnTo>
                  <a:pt x="6645755" y="554136"/>
                </a:lnTo>
                <a:lnTo>
                  <a:pt x="6652538" y="522471"/>
                </a:lnTo>
                <a:lnTo>
                  <a:pt x="6661583" y="488545"/>
                </a:lnTo>
                <a:lnTo>
                  <a:pt x="6670628" y="456880"/>
                </a:lnTo>
                <a:lnTo>
                  <a:pt x="6684195" y="425215"/>
                </a:lnTo>
                <a:lnTo>
                  <a:pt x="6695501" y="395812"/>
                </a:lnTo>
                <a:lnTo>
                  <a:pt x="6713591" y="366408"/>
                </a:lnTo>
                <a:lnTo>
                  <a:pt x="6729420" y="337005"/>
                </a:lnTo>
                <a:lnTo>
                  <a:pt x="6747509" y="305340"/>
                </a:lnTo>
                <a:lnTo>
                  <a:pt x="6765599" y="278199"/>
                </a:lnTo>
                <a:lnTo>
                  <a:pt x="6788212" y="251058"/>
                </a:lnTo>
                <a:lnTo>
                  <a:pt x="6810824" y="226178"/>
                </a:lnTo>
                <a:lnTo>
                  <a:pt x="6833437" y="199037"/>
                </a:lnTo>
                <a:lnTo>
                  <a:pt x="6858310" y="176419"/>
                </a:lnTo>
                <a:lnTo>
                  <a:pt x="6885445" y="153801"/>
                </a:lnTo>
                <a:lnTo>
                  <a:pt x="6912579" y="131183"/>
                </a:lnTo>
                <a:lnTo>
                  <a:pt x="6939714" y="110827"/>
                </a:lnTo>
                <a:lnTo>
                  <a:pt x="6971371" y="92733"/>
                </a:lnTo>
                <a:lnTo>
                  <a:pt x="6998506" y="76901"/>
                </a:lnTo>
                <a:lnTo>
                  <a:pt x="7030163" y="63330"/>
                </a:lnTo>
                <a:lnTo>
                  <a:pt x="7059559" y="49759"/>
                </a:lnTo>
                <a:lnTo>
                  <a:pt x="7091217" y="38450"/>
                </a:lnTo>
                <a:lnTo>
                  <a:pt x="7120613" y="27141"/>
                </a:lnTo>
                <a:lnTo>
                  <a:pt x="7152270" y="20356"/>
                </a:lnTo>
                <a:lnTo>
                  <a:pt x="7186188" y="13571"/>
                </a:lnTo>
                <a:lnTo>
                  <a:pt x="7220107" y="6785"/>
                </a:lnTo>
                <a:lnTo>
                  <a:pt x="7251764" y="2262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20F38C-96C4-289A-1D0A-AF5DCD97D2A6}"/>
              </a:ext>
            </a:extLst>
          </p:cNvPr>
          <p:cNvSpPr txBox="1"/>
          <p:nvPr/>
        </p:nvSpPr>
        <p:spPr>
          <a:xfrm>
            <a:off x="880174" y="889915"/>
            <a:ext cx="67543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Roboto Black" panose="02000000000000000000" pitchFamily="2" charset="0"/>
                <a:ea typeface="Roboto Black" panose="02000000000000000000" pitchFamily="2" charset="0"/>
                <a:cs typeface="Open Sans Extrabold" panose="020B0906030804020204" pitchFamily="34" charset="0"/>
              </a:rPr>
              <a:t>Active Recovery</a:t>
            </a:r>
            <a:endParaRPr lang="ru-RU" sz="7000" b="1" dirty="0">
              <a:latin typeface="Roboto Black" panose="02000000000000000000" pitchFamily="2" charset="0"/>
              <a:ea typeface="Roboto Black" panose="02000000000000000000" pitchFamily="2" charset="0"/>
              <a:cs typeface="Open Sans Extrabold" panose="020B09060308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E7323F-77C6-BE5E-87E1-6408FF4107DD}"/>
              </a:ext>
            </a:extLst>
          </p:cNvPr>
          <p:cNvSpPr txBox="1"/>
          <p:nvPr/>
        </p:nvSpPr>
        <p:spPr>
          <a:xfrm>
            <a:off x="1492733" y="3711055"/>
            <a:ext cx="5474123" cy="2813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Community-first messaging: Recovery is a journey best traveled together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Encourage belonging through authentic storytelling and encouragement.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Use peer mentors or alumni voices to make hope visible.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09ED2B-BFBA-0829-C61B-0B810026F4B1}"/>
              </a:ext>
            </a:extLst>
          </p:cNvPr>
          <p:cNvGrpSpPr/>
          <p:nvPr/>
        </p:nvGrpSpPr>
        <p:grpSpPr>
          <a:xfrm>
            <a:off x="1" y="2813216"/>
            <a:ext cx="4977077" cy="824957"/>
            <a:chOff x="1" y="2813216"/>
            <a:chExt cx="4977077" cy="824957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5B1A1B74-774F-1126-40A8-EEB929BC18A6}"/>
                </a:ext>
              </a:extLst>
            </p:cNvPr>
            <p:cNvSpPr/>
            <p:nvPr/>
          </p:nvSpPr>
          <p:spPr>
            <a:xfrm>
              <a:off x="1" y="2813216"/>
              <a:ext cx="4977077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6608C59-4C47-C31B-A49B-3069E6FD3A52}"/>
                </a:ext>
              </a:extLst>
            </p:cNvPr>
            <p:cNvSpPr txBox="1"/>
            <p:nvPr/>
          </p:nvSpPr>
          <p:spPr>
            <a:xfrm>
              <a:off x="1492735" y="2987166"/>
              <a:ext cx="3355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Unique Approach: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1" name="Freeform: Shape 5">
              <a:extLst>
                <a:ext uri="{FF2B5EF4-FFF2-40B4-BE49-F238E27FC236}">
                  <a16:creationId xmlns:a16="http://schemas.microsoft.com/office/drawing/2014/main" id="{3FBE4328-D979-E2E7-8D5E-1DEFC11BCB5C}"/>
                </a:ext>
              </a:extLst>
            </p:cNvPr>
            <p:cNvSpPr/>
            <p:nvPr/>
          </p:nvSpPr>
          <p:spPr>
            <a:xfrm>
              <a:off x="1003844" y="309458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C9BE8-4873-981D-B6B3-35156F509276}"/>
              </a:ext>
            </a:extLst>
          </p:cNvPr>
          <p:cNvSpPr txBox="1"/>
          <p:nvPr/>
        </p:nvSpPr>
        <p:spPr>
          <a:xfrm>
            <a:off x="1492734" y="7477278"/>
            <a:ext cx="7085209" cy="235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Gateway itself (physical space as communication hub), text/SMS reminders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Facebook groups (private community spaces) or WhatsApp groups, podcasts, 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Direct mail for event invitations, recovery housing partnerships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B91946-9126-1390-A6B7-574C5FB52734}"/>
              </a:ext>
            </a:extLst>
          </p:cNvPr>
          <p:cNvGrpSpPr/>
          <p:nvPr/>
        </p:nvGrpSpPr>
        <p:grpSpPr>
          <a:xfrm>
            <a:off x="0" y="6652321"/>
            <a:ext cx="4847770" cy="824957"/>
            <a:chOff x="1" y="6509708"/>
            <a:chExt cx="4847770" cy="824957"/>
          </a:xfrm>
        </p:grpSpPr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57741EB5-6B84-9BB8-A0F7-75925EE10972}"/>
                </a:ext>
              </a:extLst>
            </p:cNvPr>
            <p:cNvSpPr/>
            <p:nvPr/>
          </p:nvSpPr>
          <p:spPr>
            <a:xfrm>
              <a:off x="1" y="6509708"/>
              <a:ext cx="48477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3606B0-AC34-990F-CC8A-5D527D0298C2}"/>
                </a:ext>
              </a:extLst>
            </p:cNvPr>
            <p:cNvSpPr txBox="1"/>
            <p:nvPr/>
          </p:nvSpPr>
          <p:spPr>
            <a:xfrm>
              <a:off x="1492735" y="6683658"/>
              <a:ext cx="2783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Channels: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5" name="Freeform: Shape 5">
              <a:extLst>
                <a:ext uri="{FF2B5EF4-FFF2-40B4-BE49-F238E27FC236}">
                  <a16:creationId xmlns:a16="http://schemas.microsoft.com/office/drawing/2014/main" id="{22402DC5-9ECE-F453-57E8-4117391116E8}"/>
                </a:ext>
              </a:extLst>
            </p:cNvPr>
            <p:cNvSpPr/>
            <p:nvPr/>
          </p:nvSpPr>
          <p:spPr>
            <a:xfrm>
              <a:off x="1003844" y="6791077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4915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D16DA-7692-CE3C-0415-D6EC2E8B0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A4491B5-70D4-FAF2-053C-A36316D1F5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3352"/>
          <a:stretch/>
        </p:blipFill>
        <p:spPr>
          <a:xfrm>
            <a:off x="8338588" y="520083"/>
            <a:ext cx="9949411" cy="9282346"/>
          </a:xfrm>
        </p:spPr>
      </p:pic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492DC49B-18BE-D08E-0464-ABDC9D01DDC3}"/>
              </a:ext>
            </a:extLst>
          </p:cNvPr>
          <p:cNvSpPr/>
          <p:nvPr/>
        </p:nvSpPr>
        <p:spPr>
          <a:xfrm>
            <a:off x="8338589" y="520083"/>
            <a:ext cx="9949411" cy="9282345"/>
          </a:xfrm>
          <a:custGeom>
            <a:avLst/>
            <a:gdLst>
              <a:gd name="connsiteX0" fmla="*/ 682891 w 9949411"/>
              <a:gd name="connsiteY0" fmla="*/ 3949067 h 9282345"/>
              <a:gd name="connsiteX1" fmla="*/ 716810 w 9949411"/>
              <a:gd name="connsiteY1" fmla="*/ 3951329 h 9282345"/>
              <a:gd name="connsiteX2" fmla="*/ 748467 w 9949411"/>
              <a:gd name="connsiteY2" fmla="*/ 3953591 h 9282345"/>
              <a:gd name="connsiteX3" fmla="*/ 782385 w 9949411"/>
              <a:gd name="connsiteY3" fmla="*/ 3955853 h 9282345"/>
              <a:gd name="connsiteX4" fmla="*/ 814043 w 9949411"/>
              <a:gd name="connsiteY4" fmla="*/ 3964900 h 9282345"/>
              <a:gd name="connsiteX5" fmla="*/ 845700 w 9949411"/>
              <a:gd name="connsiteY5" fmla="*/ 3971685 h 9282345"/>
              <a:gd name="connsiteX6" fmla="*/ 879618 w 9949411"/>
              <a:gd name="connsiteY6" fmla="*/ 3980732 h 9282345"/>
              <a:gd name="connsiteX7" fmla="*/ 911276 w 9949411"/>
              <a:gd name="connsiteY7" fmla="*/ 3989779 h 9282345"/>
              <a:gd name="connsiteX8" fmla="*/ 940672 w 9949411"/>
              <a:gd name="connsiteY8" fmla="*/ 4001088 h 9282345"/>
              <a:gd name="connsiteX9" fmla="*/ 972329 w 9949411"/>
              <a:gd name="connsiteY9" fmla="*/ 4014659 h 9282345"/>
              <a:gd name="connsiteX10" fmla="*/ 1001725 w 9949411"/>
              <a:gd name="connsiteY10" fmla="*/ 4028230 h 9282345"/>
              <a:gd name="connsiteX11" fmla="*/ 1031121 w 9949411"/>
              <a:gd name="connsiteY11" fmla="*/ 4046324 h 9282345"/>
              <a:gd name="connsiteX12" fmla="*/ 1058255 w 9949411"/>
              <a:gd name="connsiteY12" fmla="*/ 4062156 h 9282345"/>
              <a:gd name="connsiteX13" fmla="*/ 1087651 w 9949411"/>
              <a:gd name="connsiteY13" fmla="*/ 4082512 h 9282345"/>
              <a:gd name="connsiteX14" fmla="*/ 1117047 w 9949411"/>
              <a:gd name="connsiteY14" fmla="*/ 4102868 h 9282345"/>
              <a:gd name="connsiteX15" fmla="*/ 1141921 w 9949411"/>
              <a:gd name="connsiteY15" fmla="*/ 4125486 h 9282345"/>
              <a:gd name="connsiteX16" fmla="*/ 1166795 w 9949411"/>
              <a:gd name="connsiteY16" fmla="*/ 4152628 h 9282345"/>
              <a:gd name="connsiteX17" fmla="*/ 5119424 w 9949411"/>
              <a:gd name="connsiteY17" fmla="*/ 8113004 h 9282345"/>
              <a:gd name="connsiteX18" fmla="*/ 5142037 w 9949411"/>
              <a:gd name="connsiteY18" fmla="*/ 8137884 h 9282345"/>
              <a:gd name="connsiteX19" fmla="*/ 5164649 w 9949411"/>
              <a:gd name="connsiteY19" fmla="*/ 8167288 h 9282345"/>
              <a:gd name="connsiteX20" fmla="*/ 5185000 w 9949411"/>
              <a:gd name="connsiteY20" fmla="*/ 8194428 h 9282345"/>
              <a:gd name="connsiteX21" fmla="*/ 5205351 w 9949411"/>
              <a:gd name="connsiteY21" fmla="*/ 8221570 h 9282345"/>
              <a:gd name="connsiteX22" fmla="*/ 5223441 w 9949411"/>
              <a:gd name="connsiteY22" fmla="*/ 8250973 h 9282345"/>
              <a:gd name="connsiteX23" fmla="*/ 5239269 w 9949411"/>
              <a:gd name="connsiteY23" fmla="*/ 8280376 h 9282345"/>
              <a:gd name="connsiteX24" fmla="*/ 5255098 w 9949411"/>
              <a:gd name="connsiteY24" fmla="*/ 8309780 h 9282345"/>
              <a:gd name="connsiteX25" fmla="*/ 5268665 w 9949411"/>
              <a:gd name="connsiteY25" fmla="*/ 8339182 h 9282345"/>
              <a:gd name="connsiteX26" fmla="*/ 5279971 w 9949411"/>
              <a:gd name="connsiteY26" fmla="*/ 8373110 h 9282345"/>
              <a:gd name="connsiteX27" fmla="*/ 5291277 w 9949411"/>
              <a:gd name="connsiteY27" fmla="*/ 8404774 h 9282345"/>
              <a:gd name="connsiteX28" fmla="*/ 5300323 w 9949411"/>
              <a:gd name="connsiteY28" fmla="*/ 8436439 h 9282345"/>
              <a:gd name="connsiteX29" fmla="*/ 5307107 w 9949411"/>
              <a:gd name="connsiteY29" fmla="*/ 8468104 h 9282345"/>
              <a:gd name="connsiteX30" fmla="*/ 5311629 w 9949411"/>
              <a:gd name="connsiteY30" fmla="*/ 8499769 h 9282345"/>
              <a:gd name="connsiteX31" fmla="*/ 5316151 w 9949411"/>
              <a:gd name="connsiteY31" fmla="*/ 8531434 h 9282345"/>
              <a:gd name="connsiteX32" fmla="*/ 5318413 w 9949411"/>
              <a:gd name="connsiteY32" fmla="*/ 8567622 h 9282345"/>
              <a:gd name="connsiteX33" fmla="*/ 5318413 w 9949411"/>
              <a:gd name="connsiteY33" fmla="*/ 8599287 h 9282345"/>
              <a:gd name="connsiteX34" fmla="*/ 5318413 w 9949411"/>
              <a:gd name="connsiteY34" fmla="*/ 8630952 h 9282345"/>
              <a:gd name="connsiteX35" fmla="*/ 5316151 w 9949411"/>
              <a:gd name="connsiteY35" fmla="*/ 8664879 h 9282345"/>
              <a:gd name="connsiteX36" fmla="*/ 5311629 w 9949411"/>
              <a:gd name="connsiteY36" fmla="*/ 8696544 h 9282345"/>
              <a:gd name="connsiteX37" fmla="*/ 5307107 w 9949411"/>
              <a:gd name="connsiteY37" fmla="*/ 8728209 h 9282345"/>
              <a:gd name="connsiteX38" fmla="*/ 5300323 w 9949411"/>
              <a:gd name="connsiteY38" fmla="*/ 8762136 h 9282345"/>
              <a:gd name="connsiteX39" fmla="*/ 5291277 w 9949411"/>
              <a:gd name="connsiteY39" fmla="*/ 8793800 h 9282345"/>
              <a:gd name="connsiteX40" fmla="*/ 5279971 w 9949411"/>
              <a:gd name="connsiteY40" fmla="*/ 8825465 h 9282345"/>
              <a:gd name="connsiteX41" fmla="*/ 5268665 w 9949411"/>
              <a:gd name="connsiteY41" fmla="*/ 8857130 h 9282345"/>
              <a:gd name="connsiteX42" fmla="*/ 5255098 w 9949411"/>
              <a:gd name="connsiteY42" fmla="*/ 8886533 h 9282345"/>
              <a:gd name="connsiteX43" fmla="*/ 5239269 w 9949411"/>
              <a:gd name="connsiteY43" fmla="*/ 8915937 h 9282345"/>
              <a:gd name="connsiteX44" fmla="*/ 5223441 w 9949411"/>
              <a:gd name="connsiteY44" fmla="*/ 8947602 h 9282345"/>
              <a:gd name="connsiteX45" fmla="*/ 5205351 w 9949411"/>
              <a:gd name="connsiteY45" fmla="*/ 8977005 h 9282345"/>
              <a:gd name="connsiteX46" fmla="*/ 5185000 w 9949411"/>
              <a:gd name="connsiteY46" fmla="*/ 9004146 h 9282345"/>
              <a:gd name="connsiteX47" fmla="*/ 5164649 w 9949411"/>
              <a:gd name="connsiteY47" fmla="*/ 9031287 h 9282345"/>
              <a:gd name="connsiteX48" fmla="*/ 5142037 w 9949411"/>
              <a:gd name="connsiteY48" fmla="*/ 9058429 h 9282345"/>
              <a:gd name="connsiteX49" fmla="*/ 5119424 w 9949411"/>
              <a:gd name="connsiteY49" fmla="*/ 9083308 h 9282345"/>
              <a:gd name="connsiteX50" fmla="*/ 5094551 w 9949411"/>
              <a:gd name="connsiteY50" fmla="*/ 9105926 h 9282345"/>
              <a:gd name="connsiteX51" fmla="*/ 5067416 w 9949411"/>
              <a:gd name="connsiteY51" fmla="*/ 9130806 h 9282345"/>
              <a:gd name="connsiteX52" fmla="*/ 5040281 w 9949411"/>
              <a:gd name="connsiteY52" fmla="*/ 9151162 h 9282345"/>
              <a:gd name="connsiteX53" fmla="*/ 5013147 w 9949411"/>
              <a:gd name="connsiteY53" fmla="*/ 9171518 h 9282345"/>
              <a:gd name="connsiteX54" fmla="*/ 4981489 w 9949411"/>
              <a:gd name="connsiteY54" fmla="*/ 9189612 h 9282345"/>
              <a:gd name="connsiteX55" fmla="*/ 4952093 w 9949411"/>
              <a:gd name="connsiteY55" fmla="*/ 9205444 h 9282345"/>
              <a:gd name="connsiteX56" fmla="*/ 4922697 w 9949411"/>
              <a:gd name="connsiteY56" fmla="*/ 9221277 h 9282345"/>
              <a:gd name="connsiteX57" fmla="*/ 4893301 w 9949411"/>
              <a:gd name="connsiteY57" fmla="*/ 9232586 h 9282345"/>
              <a:gd name="connsiteX58" fmla="*/ 4861644 w 9949411"/>
              <a:gd name="connsiteY58" fmla="*/ 9243895 h 9282345"/>
              <a:gd name="connsiteX59" fmla="*/ 4829987 w 9949411"/>
              <a:gd name="connsiteY59" fmla="*/ 9255204 h 9282345"/>
              <a:gd name="connsiteX60" fmla="*/ 4798329 w 9949411"/>
              <a:gd name="connsiteY60" fmla="*/ 9264251 h 9282345"/>
              <a:gd name="connsiteX61" fmla="*/ 4766673 w 9949411"/>
              <a:gd name="connsiteY61" fmla="*/ 9271036 h 9282345"/>
              <a:gd name="connsiteX62" fmla="*/ 4732754 w 9949411"/>
              <a:gd name="connsiteY62" fmla="*/ 9275560 h 9282345"/>
              <a:gd name="connsiteX63" fmla="*/ 4701097 w 9949411"/>
              <a:gd name="connsiteY63" fmla="*/ 9280083 h 9282345"/>
              <a:gd name="connsiteX64" fmla="*/ 4667179 w 9949411"/>
              <a:gd name="connsiteY64" fmla="*/ 9282345 h 9282345"/>
              <a:gd name="connsiteX65" fmla="*/ 4635521 w 9949411"/>
              <a:gd name="connsiteY65" fmla="*/ 9282345 h 9282345"/>
              <a:gd name="connsiteX66" fmla="*/ 4603864 w 9949411"/>
              <a:gd name="connsiteY66" fmla="*/ 9282345 h 9282345"/>
              <a:gd name="connsiteX67" fmla="*/ 4569945 w 9949411"/>
              <a:gd name="connsiteY67" fmla="*/ 9280083 h 9282345"/>
              <a:gd name="connsiteX68" fmla="*/ 4538288 w 9949411"/>
              <a:gd name="connsiteY68" fmla="*/ 9275560 h 9282345"/>
              <a:gd name="connsiteX69" fmla="*/ 4504369 w 9949411"/>
              <a:gd name="connsiteY69" fmla="*/ 9271036 h 9282345"/>
              <a:gd name="connsiteX70" fmla="*/ 4472713 w 9949411"/>
              <a:gd name="connsiteY70" fmla="*/ 9264251 h 9282345"/>
              <a:gd name="connsiteX71" fmla="*/ 4441055 w 9949411"/>
              <a:gd name="connsiteY71" fmla="*/ 9255204 h 9282345"/>
              <a:gd name="connsiteX72" fmla="*/ 4409398 w 9949411"/>
              <a:gd name="connsiteY72" fmla="*/ 9243895 h 9282345"/>
              <a:gd name="connsiteX73" fmla="*/ 4377741 w 9949411"/>
              <a:gd name="connsiteY73" fmla="*/ 9232586 h 9282345"/>
              <a:gd name="connsiteX74" fmla="*/ 4348345 w 9949411"/>
              <a:gd name="connsiteY74" fmla="*/ 9219015 h 9282345"/>
              <a:gd name="connsiteX75" fmla="*/ 4318949 w 9949411"/>
              <a:gd name="connsiteY75" fmla="*/ 9205444 h 9282345"/>
              <a:gd name="connsiteX76" fmla="*/ 4289553 w 9949411"/>
              <a:gd name="connsiteY76" fmla="*/ 9189612 h 9282345"/>
              <a:gd name="connsiteX77" fmla="*/ 4257895 w 9949411"/>
              <a:gd name="connsiteY77" fmla="*/ 9171518 h 9282345"/>
              <a:gd name="connsiteX78" fmla="*/ 4230761 w 9949411"/>
              <a:gd name="connsiteY78" fmla="*/ 9151162 h 9282345"/>
              <a:gd name="connsiteX79" fmla="*/ 4203626 w 9949411"/>
              <a:gd name="connsiteY79" fmla="*/ 9130806 h 9282345"/>
              <a:gd name="connsiteX80" fmla="*/ 4176491 w 9949411"/>
              <a:gd name="connsiteY80" fmla="*/ 9105926 h 9282345"/>
              <a:gd name="connsiteX81" fmla="*/ 4151618 w 9949411"/>
              <a:gd name="connsiteY81" fmla="*/ 9083308 h 9282345"/>
              <a:gd name="connsiteX82" fmla="*/ 201249 w 9949411"/>
              <a:gd name="connsiteY82" fmla="*/ 5120670 h 9282345"/>
              <a:gd name="connsiteX83" fmla="*/ 176376 w 9949411"/>
              <a:gd name="connsiteY83" fmla="*/ 5093528 h 9282345"/>
              <a:gd name="connsiteX84" fmla="*/ 153764 w 9949411"/>
              <a:gd name="connsiteY84" fmla="*/ 5066387 h 9282345"/>
              <a:gd name="connsiteX85" fmla="*/ 131151 w 9949411"/>
              <a:gd name="connsiteY85" fmla="*/ 5041507 h 9282345"/>
              <a:gd name="connsiteX86" fmla="*/ 110800 w 9949411"/>
              <a:gd name="connsiteY86" fmla="*/ 5012104 h 9282345"/>
              <a:gd name="connsiteX87" fmla="*/ 94972 w 9949411"/>
              <a:gd name="connsiteY87" fmla="*/ 4984963 h 9282345"/>
              <a:gd name="connsiteX88" fmla="*/ 76882 w 9949411"/>
              <a:gd name="connsiteY88" fmla="*/ 4955560 h 9282345"/>
              <a:gd name="connsiteX89" fmla="*/ 63314 w 9949411"/>
              <a:gd name="connsiteY89" fmla="*/ 4926157 h 9282345"/>
              <a:gd name="connsiteX90" fmla="*/ 49747 w 9949411"/>
              <a:gd name="connsiteY90" fmla="*/ 4892230 h 9282345"/>
              <a:gd name="connsiteX91" fmla="*/ 38441 w 9949411"/>
              <a:gd name="connsiteY91" fmla="*/ 4862827 h 9282345"/>
              <a:gd name="connsiteX92" fmla="*/ 29396 w 9949411"/>
              <a:gd name="connsiteY92" fmla="*/ 4831162 h 9282345"/>
              <a:gd name="connsiteX93" fmla="*/ 20351 w 9949411"/>
              <a:gd name="connsiteY93" fmla="*/ 4799497 h 9282345"/>
              <a:gd name="connsiteX94" fmla="*/ 13568 w 9949411"/>
              <a:gd name="connsiteY94" fmla="*/ 4767832 h 9282345"/>
              <a:gd name="connsiteX95" fmla="*/ 6784 w 9949411"/>
              <a:gd name="connsiteY95" fmla="*/ 4733905 h 9282345"/>
              <a:gd name="connsiteX96" fmla="*/ 4523 w 9949411"/>
              <a:gd name="connsiteY96" fmla="*/ 4699979 h 9282345"/>
              <a:gd name="connsiteX97" fmla="*/ 2261 w 9949411"/>
              <a:gd name="connsiteY97" fmla="*/ 4668314 h 9282345"/>
              <a:gd name="connsiteX98" fmla="*/ 0 w 9949411"/>
              <a:gd name="connsiteY98" fmla="*/ 4634387 h 9282345"/>
              <a:gd name="connsiteX99" fmla="*/ 2261 w 9949411"/>
              <a:gd name="connsiteY99" fmla="*/ 4602722 h 9282345"/>
              <a:gd name="connsiteX100" fmla="*/ 4523 w 9949411"/>
              <a:gd name="connsiteY100" fmla="*/ 4571057 h 9282345"/>
              <a:gd name="connsiteX101" fmla="*/ 6784 w 9949411"/>
              <a:gd name="connsiteY101" fmla="*/ 4537130 h 9282345"/>
              <a:gd name="connsiteX102" fmla="*/ 13568 w 9949411"/>
              <a:gd name="connsiteY102" fmla="*/ 4503204 h 9282345"/>
              <a:gd name="connsiteX103" fmla="*/ 20351 w 9949411"/>
              <a:gd name="connsiteY103" fmla="*/ 4471539 h 9282345"/>
              <a:gd name="connsiteX104" fmla="*/ 29396 w 9949411"/>
              <a:gd name="connsiteY104" fmla="*/ 4439874 h 9282345"/>
              <a:gd name="connsiteX105" fmla="*/ 38441 w 9949411"/>
              <a:gd name="connsiteY105" fmla="*/ 4408209 h 9282345"/>
              <a:gd name="connsiteX106" fmla="*/ 49747 w 9949411"/>
              <a:gd name="connsiteY106" fmla="*/ 4378806 h 9282345"/>
              <a:gd name="connsiteX107" fmla="*/ 63314 w 9949411"/>
              <a:gd name="connsiteY107" fmla="*/ 4347141 h 9282345"/>
              <a:gd name="connsiteX108" fmla="*/ 76882 w 9949411"/>
              <a:gd name="connsiteY108" fmla="*/ 4315476 h 9282345"/>
              <a:gd name="connsiteX109" fmla="*/ 94972 w 9949411"/>
              <a:gd name="connsiteY109" fmla="*/ 4286073 h 9282345"/>
              <a:gd name="connsiteX110" fmla="*/ 113061 w 9949411"/>
              <a:gd name="connsiteY110" fmla="*/ 4258931 h 9282345"/>
              <a:gd name="connsiteX111" fmla="*/ 131151 w 9949411"/>
              <a:gd name="connsiteY111" fmla="*/ 4229528 h 9282345"/>
              <a:gd name="connsiteX112" fmla="*/ 153764 w 9949411"/>
              <a:gd name="connsiteY112" fmla="*/ 4202387 h 9282345"/>
              <a:gd name="connsiteX113" fmla="*/ 176376 w 9949411"/>
              <a:gd name="connsiteY113" fmla="*/ 4177507 h 9282345"/>
              <a:gd name="connsiteX114" fmla="*/ 201249 w 9949411"/>
              <a:gd name="connsiteY114" fmla="*/ 4152628 h 9282345"/>
              <a:gd name="connsiteX115" fmla="*/ 226123 w 9949411"/>
              <a:gd name="connsiteY115" fmla="*/ 4125486 h 9282345"/>
              <a:gd name="connsiteX116" fmla="*/ 250997 w 9949411"/>
              <a:gd name="connsiteY116" fmla="*/ 4102868 h 9282345"/>
              <a:gd name="connsiteX117" fmla="*/ 278131 w 9949411"/>
              <a:gd name="connsiteY117" fmla="*/ 4082512 h 9282345"/>
              <a:gd name="connsiteX118" fmla="*/ 307527 w 9949411"/>
              <a:gd name="connsiteY118" fmla="*/ 4062156 h 9282345"/>
              <a:gd name="connsiteX119" fmla="*/ 334662 w 9949411"/>
              <a:gd name="connsiteY119" fmla="*/ 4046324 h 9282345"/>
              <a:gd name="connsiteX120" fmla="*/ 364058 w 9949411"/>
              <a:gd name="connsiteY120" fmla="*/ 4028230 h 9282345"/>
              <a:gd name="connsiteX121" fmla="*/ 395715 w 9949411"/>
              <a:gd name="connsiteY121" fmla="*/ 4014659 h 9282345"/>
              <a:gd name="connsiteX122" fmla="*/ 427372 w 9949411"/>
              <a:gd name="connsiteY122" fmla="*/ 4001088 h 9282345"/>
              <a:gd name="connsiteX123" fmla="*/ 456768 w 9949411"/>
              <a:gd name="connsiteY123" fmla="*/ 3989779 h 9282345"/>
              <a:gd name="connsiteX124" fmla="*/ 488426 w 9949411"/>
              <a:gd name="connsiteY124" fmla="*/ 3980732 h 9282345"/>
              <a:gd name="connsiteX125" fmla="*/ 520083 w 9949411"/>
              <a:gd name="connsiteY125" fmla="*/ 3971685 h 9282345"/>
              <a:gd name="connsiteX126" fmla="*/ 551740 w 9949411"/>
              <a:gd name="connsiteY126" fmla="*/ 3964900 h 9282345"/>
              <a:gd name="connsiteX127" fmla="*/ 583397 w 9949411"/>
              <a:gd name="connsiteY127" fmla="*/ 3955853 h 9282345"/>
              <a:gd name="connsiteX128" fmla="*/ 617316 w 9949411"/>
              <a:gd name="connsiteY128" fmla="*/ 3953591 h 9282345"/>
              <a:gd name="connsiteX129" fmla="*/ 651234 w 9949411"/>
              <a:gd name="connsiteY129" fmla="*/ 3951329 h 9282345"/>
              <a:gd name="connsiteX130" fmla="*/ 6966848 w 9949411"/>
              <a:gd name="connsiteY130" fmla="*/ 1800376 h 9282345"/>
              <a:gd name="connsiteX131" fmla="*/ 6998505 w 9949411"/>
              <a:gd name="connsiteY131" fmla="*/ 1800376 h 9282345"/>
              <a:gd name="connsiteX132" fmla="*/ 7030162 w 9949411"/>
              <a:gd name="connsiteY132" fmla="*/ 1800376 h 9282345"/>
              <a:gd name="connsiteX133" fmla="*/ 7064081 w 9949411"/>
              <a:gd name="connsiteY133" fmla="*/ 1802638 h 9282345"/>
              <a:gd name="connsiteX134" fmla="*/ 7095738 w 9949411"/>
              <a:gd name="connsiteY134" fmla="*/ 1807162 h 9282345"/>
              <a:gd name="connsiteX135" fmla="*/ 7127395 w 9949411"/>
              <a:gd name="connsiteY135" fmla="*/ 1811685 h 9282345"/>
              <a:gd name="connsiteX136" fmla="*/ 7159052 w 9949411"/>
              <a:gd name="connsiteY136" fmla="*/ 1818470 h 9282345"/>
              <a:gd name="connsiteX137" fmla="*/ 7190710 w 9949411"/>
              <a:gd name="connsiteY137" fmla="*/ 1827518 h 9282345"/>
              <a:gd name="connsiteX138" fmla="*/ 7224628 w 9949411"/>
              <a:gd name="connsiteY138" fmla="*/ 1838827 h 9282345"/>
              <a:gd name="connsiteX139" fmla="*/ 7256286 w 9949411"/>
              <a:gd name="connsiteY139" fmla="*/ 1850135 h 9282345"/>
              <a:gd name="connsiteX140" fmla="*/ 7285682 w 9949411"/>
              <a:gd name="connsiteY140" fmla="*/ 1863706 h 9282345"/>
              <a:gd name="connsiteX141" fmla="*/ 7315078 w 9949411"/>
              <a:gd name="connsiteY141" fmla="*/ 1879539 h 9282345"/>
              <a:gd name="connsiteX142" fmla="*/ 7344474 w 9949411"/>
              <a:gd name="connsiteY142" fmla="*/ 1895371 h 9282345"/>
              <a:gd name="connsiteX143" fmla="*/ 7373870 w 9949411"/>
              <a:gd name="connsiteY143" fmla="*/ 1913465 h 9282345"/>
              <a:gd name="connsiteX144" fmla="*/ 7401004 w 9949411"/>
              <a:gd name="connsiteY144" fmla="*/ 1931559 h 9282345"/>
              <a:gd name="connsiteX145" fmla="*/ 7428139 w 9949411"/>
              <a:gd name="connsiteY145" fmla="*/ 1954177 h 9282345"/>
              <a:gd name="connsiteX146" fmla="*/ 7457535 w 9949411"/>
              <a:gd name="connsiteY146" fmla="*/ 1976795 h 9282345"/>
              <a:gd name="connsiteX147" fmla="*/ 7482408 w 9949411"/>
              <a:gd name="connsiteY147" fmla="*/ 1999413 h 9282345"/>
              <a:gd name="connsiteX148" fmla="*/ 9949411 w 9949411"/>
              <a:gd name="connsiteY148" fmla="*/ 4476062 h 9282345"/>
              <a:gd name="connsiteX149" fmla="*/ 9949411 w 9949411"/>
              <a:gd name="connsiteY149" fmla="*/ 6414408 h 9282345"/>
              <a:gd name="connsiteX150" fmla="*/ 6514602 w 9949411"/>
              <a:gd name="connsiteY150" fmla="*/ 2969717 h 9282345"/>
              <a:gd name="connsiteX151" fmla="*/ 6491990 w 9949411"/>
              <a:gd name="connsiteY151" fmla="*/ 2944837 h 9282345"/>
              <a:gd name="connsiteX152" fmla="*/ 6469378 w 9949411"/>
              <a:gd name="connsiteY152" fmla="*/ 2917696 h 9282345"/>
              <a:gd name="connsiteX153" fmla="*/ 6446765 w 9949411"/>
              <a:gd name="connsiteY153" fmla="*/ 2890554 h 9282345"/>
              <a:gd name="connsiteX154" fmla="*/ 6426414 w 9949411"/>
              <a:gd name="connsiteY154" fmla="*/ 2863413 h 9282345"/>
              <a:gd name="connsiteX155" fmla="*/ 6408324 w 9949411"/>
              <a:gd name="connsiteY155" fmla="*/ 2834010 h 9282345"/>
              <a:gd name="connsiteX156" fmla="*/ 6392496 w 9949411"/>
              <a:gd name="connsiteY156" fmla="*/ 2802345 h 9282345"/>
              <a:gd name="connsiteX157" fmla="*/ 6378928 w 9949411"/>
              <a:gd name="connsiteY157" fmla="*/ 2772942 h 9282345"/>
              <a:gd name="connsiteX158" fmla="*/ 6365361 w 9949411"/>
              <a:gd name="connsiteY158" fmla="*/ 2743539 h 9282345"/>
              <a:gd name="connsiteX159" fmla="*/ 6354054 w 9949411"/>
              <a:gd name="connsiteY159" fmla="*/ 2711874 h 9282345"/>
              <a:gd name="connsiteX160" fmla="*/ 6342748 w 9949411"/>
              <a:gd name="connsiteY160" fmla="*/ 2680209 h 9282345"/>
              <a:gd name="connsiteX161" fmla="*/ 6333704 w 9949411"/>
              <a:gd name="connsiteY161" fmla="*/ 2648544 h 9282345"/>
              <a:gd name="connsiteX162" fmla="*/ 6326920 w 9949411"/>
              <a:gd name="connsiteY162" fmla="*/ 2614617 h 9282345"/>
              <a:gd name="connsiteX163" fmla="*/ 6322398 w 9949411"/>
              <a:gd name="connsiteY163" fmla="*/ 2582952 h 9282345"/>
              <a:gd name="connsiteX164" fmla="*/ 6317875 w 9949411"/>
              <a:gd name="connsiteY164" fmla="*/ 2551287 h 9282345"/>
              <a:gd name="connsiteX165" fmla="*/ 6315614 w 9949411"/>
              <a:gd name="connsiteY165" fmla="*/ 2517361 h 9282345"/>
              <a:gd name="connsiteX166" fmla="*/ 6315614 w 9949411"/>
              <a:gd name="connsiteY166" fmla="*/ 2485696 h 9282345"/>
              <a:gd name="connsiteX167" fmla="*/ 6315614 w 9949411"/>
              <a:gd name="connsiteY167" fmla="*/ 2454031 h 9282345"/>
              <a:gd name="connsiteX168" fmla="*/ 6317875 w 9949411"/>
              <a:gd name="connsiteY168" fmla="*/ 2417842 h 9282345"/>
              <a:gd name="connsiteX169" fmla="*/ 6322398 w 9949411"/>
              <a:gd name="connsiteY169" fmla="*/ 2386177 h 9282345"/>
              <a:gd name="connsiteX170" fmla="*/ 6326920 w 9949411"/>
              <a:gd name="connsiteY170" fmla="*/ 2354512 h 9282345"/>
              <a:gd name="connsiteX171" fmla="*/ 6333704 w 9949411"/>
              <a:gd name="connsiteY171" fmla="*/ 2322847 h 9282345"/>
              <a:gd name="connsiteX172" fmla="*/ 6342748 w 9949411"/>
              <a:gd name="connsiteY172" fmla="*/ 2291182 h 9282345"/>
              <a:gd name="connsiteX173" fmla="*/ 6354054 w 9949411"/>
              <a:gd name="connsiteY173" fmla="*/ 2259518 h 9282345"/>
              <a:gd name="connsiteX174" fmla="*/ 6365361 w 9949411"/>
              <a:gd name="connsiteY174" fmla="*/ 2225591 h 9282345"/>
              <a:gd name="connsiteX175" fmla="*/ 6378928 w 9949411"/>
              <a:gd name="connsiteY175" fmla="*/ 2196188 h 9282345"/>
              <a:gd name="connsiteX176" fmla="*/ 6392496 w 9949411"/>
              <a:gd name="connsiteY176" fmla="*/ 2166785 h 9282345"/>
              <a:gd name="connsiteX177" fmla="*/ 6408324 w 9949411"/>
              <a:gd name="connsiteY177" fmla="*/ 2137381 h 9282345"/>
              <a:gd name="connsiteX178" fmla="*/ 6426414 w 9949411"/>
              <a:gd name="connsiteY178" fmla="*/ 2107978 h 9282345"/>
              <a:gd name="connsiteX179" fmla="*/ 6446765 w 9949411"/>
              <a:gd name="connsiteY179" fmla="*/ 2080837 h 9282345"/>
              <a:gd name="connsiteX180" fmla="*/ 6469378 w 9949411"/>
              <a:gd name="connsiteY180" fmla="*/ 2053697 h 9282345"/>
              <a:gd name="connsiteX181" fmla="*/ 6491990 w 9949411"/>
              <a:gd name="connsiteY181" fmla="*/ 2024292 h 9282345"/>
              <a:gd name="connsiteX182" fmla="*/ 6514602 w 9949411"/>
              <a:gd name="connsiteY182" fmla="*/ 1999413 h 9282345"/>
              <a:gd name="connsiteX183" fmla="*/ 6539476 w 9949411"/>
              <a:gd name="connsiteY183" fmla="*/ 1976795 h 9282345"/>
              <a:gd name="connsiteX184" fmla="*/ 6566610 w 9949411"/>
              <a:gd name="connsiteY184" fmla="*/ 1954177 h 9282345"/>
              <a:gd name="connsiteX185" fmla="*/ 6593745 w 9949411"/>
              <a:gd name="connsiteY185" fmla="*/ 1933821 h 9282345"/>
              <a:gd name="connsiteX186" fmla="*/ 6620880 w 9949411"/>
              <a:gd name="connsiteY186" fmla="*/ 1913465 h 9282345"/>
              <a:gd name="connsiteX187" fmla="*/ 6650276 w 9949411"/>
              <a:gd name="connsiteY187" fmla="*/ 1895371 h 9282345"/>
              <a:gd name="connsiteX188" fmla="*/ 6679672 w 9949411"/>
              <a:gd name="connsiteY188" fmla="*/ 1879539 h 9282345"/>
              <a:gd name="connsiteX189" fmla="*/ 6711329 w 9949411"/>
              <a:gd name="connsiteY189" fmla="*/ 1863706 h 9282345"/>
              <a:gd name="connsiteX190" fmla="*/ 6740725 w 9949411"/>
              <a:gd name="connsiteY190" fmla="*/ 1850135 h 9282345"/>
              <a:gd name="connsiteX191" fmla="*/ 6772382 w 9949411"/>
              <a:gd name="connsiteY191" fmla="*/ 1838827 h 9282345"/>
              <a:gd name="connsiteX192" fmla="*/ 6804040 w 9949411"/>
              <a:gd name="connsiteY192" fmla="*/ 1827518 h 9282345"/>
              <a:gd name="connsiteX193" fmla="*/ 6835696 w 9949411"/>
              <a:gd name="connsiteY193" fmla="*/ 1818470 h 9282345"/>
              <a:gd name="connsiteX194" fmla="*/ 6867354 w 9949411"/>
              <a:gd name="connsiteY194" fmla="*/ 1811685 h 9282345"/>
              <a:gd name="connsiteX195" fmla="*/ 6899011 w 9949411"/>
              <a:gd name="connsiteY195" fmla="*/ 1807162 h 9282345"/>
              <a:gd name="connsiteX196" fmla="*/ 6930668 w 9949411"/>
              <a:gd name="connsiteY196" fmla="*/ 1802638 h 9282345"/>
              <a:gd name="connsiteX197" fmla="*/ 7283421 w 9949411"/>
              <a:gd name="connsiteY197" fmla="*/ 0 h 9282345"/>
              <a:gd name="connsiteX198" fmla="*/ 7317339 w 9949411"/>
              <a:gd name="connsiteY198" fmla="*/ 0 h 9282345"/>
              <a:gd name="connsiteX199" fmla="*/ 7348997 w 9949411"/>
              <a:gd name="connsiteY199" fmla="*/ 0 h 9282345"/>
              <a:gd name="connsiteX200" fmla="*/ 7382915 w 9949411"/>
              <a:gd name="connsiteY200" fmla="*/ 2262 h 9282345"/>
              <a:gd name="connsiteX201" fmla="*/ 7414573 w 9949411"/>
              <a:gd name="connsiteY201" fmla="*/ 6785 h 9282345"/>
              <a:gd name="connsiteX202" fmla="*/ 7448491 w 9949411"/>
              <a:gd name="connsiteY202" fmla="*/ 13571 h 9282345"/>
              <a:gd name="connsiteX203" fmla="*/ 7480148 w 9949411"/>
              <a:gd name="connsiteY203" fmla="*/ 20356 h 9282345"/>
              <a:gd name="connsiteX204" fmla="*/ 7511805 w 9949411"/>
              <a:gd name="connsiteY204" fmla="*/ 27141 h 9282345"/>
              <a:gd name="connsiteX205" fmla="*/ 7543463 w 9949411"/>
              <a:gd name="connsiteY205" fmla="*/ 38450 h 9282345"/>
              <a:gd name="connsiteX206" fmla="*/ 7575119 w 9949411"/>
              <a:gd name="connsiteY206" fmla="*/ 49759 h 9282345"/>
              <a:gd name="connsiteX207" fmla="*/ 7604515 w 9949411"/>
              <a:gd name="connsiteY207" fmla="*/ 63330 h 9282345"/>
              <a:gd name="connsiteX208" fmla="*/ 7633911 w 9949411"/>
              <a:gd name="connsiteY208" fmla="*/ 76901 h 9282345"/>
              <a:gd name="connsiteX209" fmla="*/ 7663307 w 9949411"/>
              <a:gd name="connsiteY209" fmla="*/ 92733 h 9282345"/>
              <a:gd name="connsiteX210" fmla="*/ 7694965 w 9949411"/>
              <a:gd name="connsiteY210" fmla="*/ 110827 h 9282345"/>
              <a:gd name="connsiteX211" fmla="*/ 7722099 w 9949411"/>
              <a:gd name="connsiteY211" fmla="*/ 131183 h 9282345"/>
              <a:gd name="connsiteX212" fmla="*/ 7749235 w 9949411"/>
              <a:gd name="connsiteY212" fmla="*/ 153801 h 9282345"/>
              <a:gd name="connsiteX213" fmla="*/ 7774108 w 9949411"/>
              <a:gd name="connsiteY213" fmla="*/ 176419 h 9282345"/>
              <a:gd name="connsiteX214" fmla="*/ 7801243 w 9949411"/>
              <a:gd name="connsiteY214" fmla="*/ 199037 h 9282345"/>
              <a:gd name="connsiteX215" fmla="*/ 9949411 w 9949411"/>
              <a:gd name="connsiteY215" fmla="*/ 2354513 h 9282345"/>
              <a:gd name="connsiteX216" fmla="*/ 9949411 w 9949411"/>
              <a:gd name="connsiteY216" fmla="*/ 4292859 h 9282345"/>
              <a:gd name="connsiteX217" fmla="*/ 6833437 w 9949411"/>
              <a:gd name="connsiteY217" fmla="*/ 1169340 h 9282345"/>
              <a:gd name="connsiteX218" fmla="*/ 6810824 w 9949411"/>
              <a:gd name="connsiteY218" fmla="*/ 1144461 h 9282345"/>
              <a:gd name="connsiteX219" fmla="*/ 6788212 w 9949411"/>
              <a:gd name="connsiteY219" fmla="*/ 1117319 h 9282345"/>
              <a:gd name="connsiteX220" fmla="*/ 6765599 w 9949411"/>
              <a:gd name="connsiteY220" fmla="*/ 1087916 h 9282345"/>
              <a:gd name="connsiteX221" fmla="*/ 6747509 w 9949411"/>
              <a:gd name="connsiteY221" fmla="*/ 1060775 h 9282345"/>
              <a:gd name="connsiteX222" fmla="*/ 6729420 w 9949411"/>
              <a:gd name="connsiteY222" fmla="*/ 1033634 h 9282345"/>
              <a:gd name="connsiteX223" fmla="*/ 6713591 w 9949411"/>
              <a:gd name="connsiteY223" fmla="*/ 1004231 h 9282345"/>
              <a:gd name="connsiteX224" fmla="*/ 6695501 w 9949411"/>
              <a:gd name="connsiteY224" fmla="*/ 972566 h 9282345"/>
              <a:gd name="connsiteX225" fmla="*/ 6684195 w 9949411"/>
              <a:gd name="connsiteY225" fmla="*/ 943162 h 9282345"/>
              <a:gd name="connsiteX226" fmla="*/ 6670628 w 9949411"/>
              <a:gd name="connsiteY226" fmla="*/ 911498 h 9282345"/>
              <a:gd name="connsiteX227" fmla="*/ 6661583 w 9949411"/>
              <a:gd name="connsiteY227" fmla="*/ 879833 h 9282345"/>
              <a:gd name="connsiteX228" fmla="*/ 6652538 w 9949411"/>
              <a:gd name="connsiteY228" fmla="*/ 848168 h 9282345"/>
              <a:gd name="connsiteX229" fmla="*/ 6645755 w 9949411"/>
              <a:gd name="connsiteY229" fmla="*/ 816503 h 9282345"/>
              <a:gd name="connsiteX230" fmla="*/ 6641232 w 9949411"/>
              <a:gd name="connsiteY230" fmla="*/ 782576 h 9282345"/>
              <a:gd name="connsiteX231" fmla="*/ 6636709 w 9949411"/>
              <a:gd name="connsiteY231" fmla="*/ 750911 h 9282345"/>
              <a:gd name="connsiteX232" fmla="*/ 6634448 w 9949411"/>
              <a:gd name="connsiteY232" fmla="*/ 719246 h 9282345"/>
              <a:gd name="connsiteX233" fmla="*/ 6634448 w 9949411"/>
              <a:gd name="connsiteY233" fmla="*/ 683058 h 9282345"/>
              <a:gd name="connsiteX234" fmla="*/ 6634448 w 9949411"/>
              <a:gd name="connsiteY234" fmla="*/ 651393 h 9282345"/>
              <a:gd name="connsiteX235" fmla="*/ 6636709 w 9949411"/>
              <a:gd name="connsiteY235" fmla="*/ 617466 h 9282345"/>
              <a:gd name="connsiteX236" fmla="*/ 6641232 w 9949411"/>
              <a:gd name="connsiteY236" fmla="*/ 585801 h 9282345"/>
              <a:gd name="connsiteX237" fmla="*/ 6645755 w 9949411"/>
              <a:gd name="connsiteY237" fmla="*/ 554136 h 9282345"/>
              <a:gd name="connsiteX238" fmla="*/ 6652538 w 9949411"/>
              <a:gd name="connsiteY238" fmla="*/ 522471 h 9282345"/>
              <a:gd name="connsiteX239" fmla="*/ 6661583 w 9949411"/>
              <a:gd name="connsiteY239" fmla="*/ 488545 h 9282345"/>
              <a:gd name="connsiteX240" fmla="*/ 6670628 w 9949411"/>
              <a:gd name="connsiteY240" fmla="*/ 456880 h 9282345"/>
              <a:gd name="connsiteX241" fmla="*/ 6684195 w 9949411"/>
              <a:gd name="connsiteY241" fmla="*/ 425215 h 9282345"/>
              <a:gd name="connsiteX242" fmla="*/ 6695501 w 9949411"/>
              <a:gd name="connsiteY242" fmla="*/ 395812 h 9282345"/>
              <a:gd name="connsiteX243" fmla="*/ 6713591 w 9949411"/>
              <a:gd name="connsiteY243" fmla="*/ 366408 h 9282345"/>
              <a:gd name="connsiteX244" fmla="*/ 6729420 w 9949411"/>
              <a:gd name="connsiteY244" fmla="*/ 337005 h 9282345"/>
              <a:gd name="connsiteX245" fmla="*/ 6747509 w 9949411"/>
              <a:gd name="connsiteY245" fmla="*/ 305340 h 9282345"/>
              <a:gd name="connsiteX246" fmla="*/ 6765599 w 9949411"/>
              <a:gd name="connsiteY246" fmla="*/ 278199 h 9282345"/>
              <a:gd name="connsiteX247" fmla="*/ 6788212 w 9949411"/>
              <a:gd name="connsiteY247" fmla="*/ 251058 h 9282345"/>
              <a:gd name="connsiteX248" fmla="*/ 6810824 w 9949411"/>
              <a:gd name="connsiteY248" fmla="*/ 226178 h 9282345"/>
              <a:gd name="connsiteX249" fmla="*/ 6833437 w 9949411"/>
              <a:gd name="connsiteY249" fmla="*/ 199037 h 9282345"/>
              <a:gd name="connsiteX250" fmla="*/ 6858310 w 9949411"/>
              <a:gd name="connsiteY250" fmla="*/ 176419 h 9282345"/>
              <a:gd name="connsiteX251" fmla="*/ 6885445 w 9949411"/>
              <a:gd name="connsiteY251" fmla="*/ 153801 h 9282345"/>
              <a:gd name="connsiteX252" fmla="*/ 6912579 w 9949411"/>
              <a:gd name="connsiteY252" fmla="*/ 131183 h 9282345"/>
              <a:gd name="connsiteX253" fmla="*/ 6939714 w 9949411"/>
              <a:gd name="connsiteY253" fmla="*/ 110827 h 9282345"/>
              <a:gd name="connsiteX254" fmla="*/ 6971371 w 9949411"/>
              <a:gd name="connsiteY254" fmla="*/ 92733 h 9282345"/>
              <a:gd name="connsiteX255" fmla="*/ 6998506 w 9949411"/>
              <a:gd name="connsiteY255" fmla="*/ 76901 h 9282345"/>
              <a:gd name="connsiteX256" fmla="*/ 7030163 w 9949411"/>
              <a:gd name="connsiteY256" fmla="*/ 63330 h 9282345"/>
              <a:gd name="connsiteX257" fmla="*/ 7059559 w 9949411"/>
              <a:gd name="connsiteY257" fmla="*/ 49759 h 9282345"/>
              <a:gd name="connsiteX258" fmla="*/ 7091217 w 9949411"/>
              <a:gd name="connsiteY258" fmla="*/ 38450 h 9282345"/>
              <a:gd name="connsiteX259" fmla="*/ 7120613 w 9949411"/>
              <a:gd name="connsiteY259" fmla="*/ 27141 h 9282345"/>
              <a:gd name="connsiteX260" fmla="*/ 7152270 w 9949411"/>
              <a:gd name="connsiteY260" fmla="*/ 20356 h 9282345"/>
              <a:gd name="connsiteX261" fmla="*/ 7186188 w 9949411"/>
              <a:gd name="connsiteY261" fmla="*/ 13571 h 9282345"/>
              <a:gd name="connsiteX262" fmla="*/ 7220107 w 9949411"/>
              <a:gd name="connsiteY262" fmla="*/ 6785 h 9282345"/>
              <a:gd name="connsiteX263" fmla="*/ 7251764 w 9949411"/>
              <a:gd name="connsiteY263" fmla="*/ 2262 h 928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9949411" h="9282345">
                <a:moveTo>
                  <a:pt x="682891" y="3949067"/>
                </a:moveTo>
                <a:lnTo>
                  <a:pt x="716810" y="3951329"/>
                </a:lnTo>
                <a:lnTo>
                  <a:pt x="748467" y="3953591"/>
                </a:lnTo>
                <a:lnTo>
                  <a:pt x="782385" y="3955853"/>
                </a:lnTo>
                <a:lnTo>
                  <a:pt x="814043" y="3964900"/>
                </a:lnTo>
                <a:lnTo>
                  <a:pt x="845700" y="3971685"/>
                </a:lnTo>
                <a:lnTo>
                  <a:pt x="879618" y="3980732"/>
                </a:lnTo>
                <a:lnTo>
                  <a:pt x="911276" y="3989779"/>
                </a:lnTo>
                <a:lnTo>
                  <a:pt x="940672" y="4001088"/>
                </a:lnTo>
                <a:lnTo>
                  <a:pt x="972329" y="4014659"/>
                </a:lnTo>
                <a:lnTo>
                  <a:pt x="1001725" y="4028230"/>
                </a:lnTo>
                <a:lnTo>
                  <a:pt x="1031121" y="4046324"/>
                </a:lnTo>
                <a:lnTo>
                  <a:pt x="1058255" y="4062156"/>
                </a:lnTo>
                <a:lnTo>
                  <a:pt x="1087651" y="4082512"/>
                </a:lnTo>
                <a:lnTo>
                  <a:pt x="1117047" y="4102868"/>
                </a:lnTo>
                <a:lnTo>
                  <a:pt x="1141921" y="4125486"/>
                </a:lnTo>
                <a:lnTo>
                  <a:pt x="1166795" y="4152628"/>
                </a:lnTo>
                <a:lnTo>
                  <a:pt x="5119424" y="8113004"/>
                </a:lnTo>
                <a:lnTo>
                  <a:pt x="5142037" y="8137884"/>
                </a:lnTo>
                <a:lnTo>
                  <a:pt x="5164649" y="8167288"/>
                </a:lnTo>
                <a:lnTo>
                  <a:pt x="5185000" y="8194428"/>
                </a:lnTo>
                <a:lnTo>
                  <a:pt x="5205351" y="8221570"/>
                </a:lnTo>
                <a:lnTo>
                  <a:pt x="5223441" y="8250973"/>
                </a:lnTo>
                <a:lnTo>
                  <a:pt x="5239269" y="8280376"/>
                </a:lnTo>
                <a:lnTo>
                  <a:pt x="5255098" y="8309780"/>
                </a:lnTo>
                <a:lnTo>
                  <a:pt x="5268665" y="8339182"/>
                </a:lnTo>
                <a:lnTo>
                  <a:pt x="5279971" y="8373110"/>
                </a:lnTo>
                <a:lnTo>
                  <a:pt x="5291277" y="8404774"/>
                </a:lnTo>
                <a:lnTo>
                  <a:pt x="5300323" y="8436439"/>
                </a:lnTo>
                <a:lnTo>
                  <a:pt x="5307107" y="8468104"/>
                </a:lnTo>
                <a:lnTo>
                  <a:pt x="5311629" y="8499769"/>
                </a:lnTo>
                <a:lnTo>
                  <a:pt x="5316151" y="8531434"/>
                </a:lnTo>
                <a:lnTo>
                  <a:pt x="5318413" y="8567622"/>
                </a:lnTo>
                <a:lnTo>
                  <a:pt x="5318413" y="8599287"/>
                </a:lnTo>
                <a:lnTo>
                  <a:pt x="5318413" y="8630952"/>
                </a:lnTo>
                <a:lnTo>
                  <a:pt x="5316151" y="8664879"/>
                </a:lnTo>
                <a:lnTo>
                  <a:pt x="5311629" y="8696544"/>
                </a:lnTo>
                <a:lnTo>
                  <a:pt x="5307107" y="8728209"/>
                </a:lnTo>
                <a:lnTo>
                  <a:pt x="5300323" y="8762136"/>
                </a:lnTo>
                <a:lnTo>
                  <a:pt x="5291277" y="8793800"/>
                </a:lnTo>
                <a:lnTo>
                  <a:pt x="5279971" y="8825465"/>
                </a:lnTo>
                <a:lnTo>
                  <a:pt x="5268665" y="8857130"/>
                </a:lnTo>
                <a:lnTo>
                  <a:pt x="5255098" y="8886533"/>
                </a:lnTo>
                <a:lnTo>
                  <a:pt x="5239269" y="8915937"/>
                </a:lnTo>
                <a:lnTo>
                  <a:pt x="5223441" y="8947602"/>
                </a:lnTo>
                <a:lnTo>
                  <a:pt x="5205351" y="8977005"/>
                </a:lnTo>
                <a:lnTo>
                  <a:pt x="5185000" y="9004146"/>
                </a:lnTo>
                <a:lnTo>
                  <a:pt x="5164649" y="9031287"/>
                </a:lnTo>
                <a:lnTo>
                  <a:pt x="5142037" y="9058429"/>
                </a:lnTo>
                <a:lnTo>
                  <a:pt x="5119424" y="9083308"/>
                </a:lnTo>
                <a:lnTo>
                  <a:pt x="5094551" y="9105926"/>
                </a:lnTo>
                <a:lnTo>
                  <a:pt x="5067416" y="9130806"/>
                </a:lnTo>
                <a:lnTo>
                  <a:pt x="5040281" y="9151162"/>
                </a:lnTo>
                <a:lnTo>
                  <a:pt x="5013147" y="9171518"/>
                </a:lnTo>
                <a:lnTo>
                  <a:pt x="4981489" y="9189612"/>
                </a:lnTo>
                <a:lnTo>
                  <a:pt x="4952093" y="9205444"/>
                </a:lnTo>
                <a:lnTo>
                  <a:pt x="4922697" y="9221277"/>
                </a:lnTo>
                <a:lnTo>
                  <a:pt x="4893301" y="9232586"/>
                </a:lnTo>
                <a:lnTo>
                  <a:pt x="4861644" y="9243895"/>
                </a:lnTo>
                <a:lnTo>
                  <a:pt x="4829987" y="9255204"/>
                </a:lnTo>
                <a:lnTo>
                  <a:pt x="4798329" y="9264251"/>
                </a:lnTo>
                <a:lnTo>
                  <a:pt x="4766673" y="9271036"/>
                </a:lnTo>
                <a:lnTo>
                  <a:pt x="4732754" y="9275560"/>
                </a:lnTo>
                <a:lnTo>
                  <a:pt x="4701097" y="9280083"/>
                </a:lnTo>
                <a:lnTo>
                  <a:pt x="4667179" y="9282345"/>
                </a:lnTo>
                <a:lnTo>
                  <a:pt x="4635521" y="9282345"/>
                </a:lnTo>
                <a:lnTo>
                  <a:pt x="4603864" y="9282345"/>
                </a:lnTo>
                <a:lnTo>
                  <a:pt x="4569945" y="9280083"/>
                </a:lnTo>
                <a:lnTo>
                  <a:pt x="4538288" y="9275560"/>
                </a:lnTo>
                <a:lnTo>
                  <a:pt x="4504369" y="9271036"/>
                </a:lnTo>
                <a:lnTo>
                  <a:pt x="4472713" y="9264251"/>
                </a:lnTo>
                <a:lnTo>
                  <a:pt x="4441055" y="9255204"/>
                </a:lnTo>
                <a:lnTo>
                  <a:pt x="4409398" y="9243895"/>
                </a:lnTo>
                <a:lnTo>
                  <a:pt x="4377741" y="9232586"/>
                </a:lnTo>
                <a:lnTo>
                  <a:pt x="4348345" y="9219015"/>
                </a:lnTo>
                <a:lnTo>
                  <a:pt x="4318949" y="9205444"/>
                </a:lnTo>
                <a:lnTo>
                  <a:pt x="4289553" y="9189612"/>
                </a:lnTo>
                <a:lnTo>
                  <a:pt x="4257895" y="9171518"/>
                </a:lnTo>
                <a:lnTo>
                  <a:pt x="4230761" y="9151162"/>
                </a:lnTo>
                <a:lnTo>
                  <a:pt x="4203626" y="9130806"/>
                </a:lnTo>
                <a:lnTo>
                  <a:pt x="4176491" y="9105926"/>
                </a:lnTo>
                <a:lnTo>
                  <a:pt x="4151618" y="9083308"/>
                </a:lnTo>
                <a:lnTo>
                  <a:pt x="201249" y="5120670"/>
                </a:lnTo>
                <a:lnTo>
                  <a:pt x="176376" y="5093528"/>
                </a:lnTo>
                <a:lnTo>
                  <a:pt x="153764" y="5066387"/>
                </a:lnTo>
                <a:lnTo>
                  <a:pt x="131151" y="5041507"/>
                </a:lnTo>
                <a:lnTo>
                  <a:pt x="110800" y="5012104"/>
                </a:lnTo>
                <a:lnTo>
                  <a:pt x="94972" y="4984963"/>
                </a:lnTo>
                <a:lnTo>
                  <a:pt x="76882" y="4955560"/>
                </a:lnTo>
                <a:lnTo>
                  <a:pt x="63314" y="4926157"/>
                </a:lnTo>
                <a:lnTo>
                  <a:pt x="49747" y="4892230"/>
                </a:lnTo>
                <a:lnTo>
                  <a:pt x="38441" y="4862827"/>
                </a:lnTo>
                <a:lnTo>
                  <a:pt x="29396" y="4831162"/>
                </a:lnTo>
                <a:lnTo>
                  <a:pt x="20351" y="4799497"/>
                </a:lnTo>
                <a:lnTo>
                  <a:pt x="13568" y="4767832"/>
                </a:lnTo>
                <a:lnTo>
                  <a:pt x="6784" y="4733905"/>
                </a:lnTo>
                <a:lnTo>
                  <a:pt x="4523" y="4699979"/>
                </a:lnTo>
                <a:lnTo>
                  <a:pt x="2261" y="4668314"/>
                </a:lnTo>
                <a:lnTo>
                  <a:pt x="0" y="4634387"/>
                </a:lnTo>
                <a:lnTo>
                  <a:pt x="2261" y="4602722"/>
                </a:lnTo>
                <a:lnTo>
                  <a:pt x="4523" y="4571057"/>
                </a:lnTo>
                <a:lnTo>
                  <a:pt x="6784" y="4537130"/>
                </a:lnTo>
                <a:lnTo>
                  <a:pt x="13568" y="4503204"/>
                </a:lnTo>
                <a:lnTo>
                  <a:pt x="20351" y="4471539"/>
                </a:lnTo>
                <a:lnTo>
                  <a:pt x="29396" y="4439874"/>
                </a:lnTo>
                <a:lnTo>
                  <a:pt x="38441" y="4408209"/>
                </a:lnTo>
                <a:lnTo>
                  <a:pt x="49747" y="4378806"/>
                </a:lnTo>
                <a:lnTo>
                  <a:pt x="63314" y="4347141"/>
                </a:lnTo>
                <a:lnTo>
                  <a:pt x="76882" y="4315476"/>
                </a:lnTo>
                <a:lnTo>
                  <a:pt x="94972" y="4286073"/>
                </a:lnTo>
                <a:lnTo>
                  <a:pt x="113061" y="4258931"/>
                </a:lnTo>
                <a:lnTo>
                  <a:pt x="131151" y="4229528"/>
                </a:lnTo>
                <a:lnTo>
                  <a:pt x="153764" y="4202387"/>
                </a:lnTo>
                <a:lnTo>
                  <a:pt x="176376" y="4177507"/>
                </a:lnTo>
                <a:lnTo>
                  <a:pt x="201249" y="4152628"/>
                </a:lnTo>
                <a:lnTo>
                  <a:pt x="226123" y="4125486"/>
                </a:lnTo>
                <a:lnTo>
                  <a:pt x="250997" y="4102868"/>
                </a:lnTo>
                <a:lnTo>
                  <a:pt x="278131" y="4082512"/>
                </a:lnTo>
                <a:lnTo>
                  <a:pt x="307527" y="4062156"/>
                </a:lnTo>
                <a:lnTo>
                  <a:pt x="334662" y="4046324"/>
                </a:lnTo>
                <a:lnTo>
                  <a:pt x="364058" y="4028230"/>
                </a:lnTo>
                <a:lnTo>
                  <a:pt x="395715" y="4014659"/>
                </a:lnTo>
                <a:lnTo>
                  <a:pt x="427372" y="4001088"/>
                </a:lnTo>
                <a:lnTo>
                  <a:pt x="456768" y="3989779"/>
                </a:lnTo>
                <a:lnTo>
                  <a:pt x="488426" y="3980732"/>
                </a:lnTo>
                <a:lnTo>
                  <a:pt x="520083" y="3971685"/>
                </a:lnTo>
                <a:lnTo>
                  <a:pt x="551740" y="3964900"/>
                </a:lnTo>
                <a:lnTo>
                  <a:pt x="583397" y="3955853"/>
                </a:lnTo>
                <a:lnTo>
                  <a:pt x="617316" y="3953591"/>
                </a:lnTo>
                <a:lnTo>
                  <a:pt x="651234" y="3951329"/>
                </a:lnTo>
                <a:close/>
                <a:moveTo>
                  <a:pt x="6966848" y="1800376"/>
                </a:moveTo>
                <a:lnTo>
                  <a:pt x="6998505" y="1800376"/>
                </a:lnTo>
                <a:lnTo>
                  <a:pt x="7030162" y="1800376"/>
                </a:lnTo>
                <a:lnTo>
                  <a:pt x="7064081" y="1802638"/>
                </a:lnTo>
                <a:lnTo>
                  <a:pt x="7095738" y="1807162"/>
                </a:lnTo>
                <a:lnTo>
                  <a:pt x="7127395" y="1811685"/>
                </a:lnTo>
                <a:lnTo>
                  <a:pt x="7159052" y="1818470"/>
                </a:lnTo>
                <a:lnTo>
                  <a:pt x="7190710" y="1827518"/>
                </a:lnTo>
                <a:lnTo>
                  <a:pt x="7224628" y="1838827"/>
                </a:lnTo>
                <a:lnTo>
                  <a:pt x="7256286" y="1850135"/>
                </a:lnTo>
                <a:lnTo>
                  <a:pt x="7285682" y="1863706"/>
                </a:lnTo>
                <a:lnTo>
                  <a:pt x="7315078" y="1879539"/>
                </a:lnTo>
                <a:lnTo>
                  <a:pt x="7344474" y="1895371"/>
                </a:lnTo>
                <a:lnTo>
                  <a:pt x="7373870" y="1913465"/>
                </a:lnTo>
                <a:lnTo>
                  <a:pt x="7401004" y="1931559"/>
                </a:lnTo>
                <a:lnTo>
                  <a:pt x="7428139" y="1954177"/>
                </a:lnTo>
                <a:lnTo>
                  <a:pt x="7457535" y="1976795"/>
                </a:lnTo>
                <a:lnTo>
                  <a:pt x="7482408" y="1999413"/>
                </a:lnTo>
                <a:lnTo>
                  <a:pt x="9949411" y="4476062"/>
                </a:lnTo>
                <a:lnTo>
                  <a:pt x="9949411" y="6414408"/>
                </a:lnTo>
                <a:lnTo>
                  <a:pt x="6514602" y="2969717"/>
                </a:lnTo>
                <a:lnTo>
                  <a:pt x="6491990" y="2944837"/>
                </a:lnTo>
                <a:lnTo>
                  <a:pt x="6469378" y="2917696"/>
                </a:lnTo>
                <a:lnTo>
                  <a:pt x="6446765" y="2890554"/>
                </a:lnTo>
                <a:lnTo>
                  <a:pt x="6426414" y="2863413"/>
                </a:lnTo>
                <a:lnTo>
                  <a:pt x="6408324" y="2834010"/>
                </a:lnTo>
                <a:lnTo>
                  <a:pt x="6392496" y="2802345"/>
                </a:lnTo>
                <a:lnTo>
                  <a:pt x="6378928" y="2772942"/>
                </a:lnTo>
                <a:lnTo>
                  <a:pt x="6365361" y="2743539"/>
                </a:lnTo>
                <a:lnTo>
                  <a:pt x="6354054" y="2711874"/>
                </a:lnTo>
                <a:lnTo>
                  <a:pt x="6342748" y="2680209"/>
                </a:lnTo>
                <a:lnTo>
                  <a:pt x="6333704" y="2648544"/>
                </a:lnTo>
                <a:lnTo>
                  <a:pt x="6326920" y="2614617"/>
                </a:lnTo>
                <a:lnTo>
                  <a:pt x="6322398" y="2582952"/>
                </a:lnTo>
                <a:lnTo>
                  <a:pt x="6317875" y="2551287"/>
                </a:lnTo>
                <a:lnTo>
                  <a:pt x="6315614" y="2517361"/>
                </a:lnTo>
                <a:lnTo>
                  <a:pt x="6315614" y="2485696"/>
                </a:lnTo>
                <a:lnTo>
                  <a:pt x="6315614" y="2454031"/>
                </a:lnTo>
                <a:lnTo>
                  <a:pt x="6317875" y="2417842"/>
                </a:lnTo>
                <a:lnTo>
                  <a:pt x="6322398" y="2386177"/>
                </a:lnTo>
                <a:lnTo>
                  <a:pt x="6326920" y="2354512"/>
                </a:lnTo>
                <a:lnTo>
                  <a:pt x="6333704" y="2322847"/>
                </a:lnTo>
                <a:lnTo>
                  <a:pt x="6342748" y="2291182"/>
                </a:lnTo>
                <a:lnTo>
                  <a:pt x="6354054" y="2259518"/>
                </a:lnTo>
                <a:lnTo>
                  <a:pt x="6365361" y="2225591"/>
                </a:lnTo>
                <a:lnTo>
                  <a:pt x="6378928" y="2196188"/>
                </a:lnTo>
                <a:lnTo>
                  <a:pt x="6392496" y="2166785"/>
                </a:lnTo>
                <a:lnTo>
                  <a:pt x="6408324" y="2137381"/>
                </a:lnTo>
                <a:lnTo>
                  <a:pt x="6426414" y="2107978"/>
                </a:lnTo>
                <a:lnTo>
                  <a:pt x="6446765" y="2080837"/>
                </a:lnTo>
                <a:lnTo>
                  <a:pt x="6469378" y="2053697"/>
                </a:lnTo>
                <a:lnTo>
                  <a:pt x="6491990" y="2024292"/>
                </a:lnTo>
                <a:lnTo>
                  <a:pt x="6514602" y="1999413"/>
                </a:lnTo>
                <a:lnTo>
                  <a:pt x="6539476" y="1976795"/>
                </a:lnTo>
                <a:lnTo>
                  <a:pt x="6566610" y="1954177"/>
                </a:lnTo>
                <a:lnTo>
                  <a:pt x="6593745" y="1933821"/>
                </a:lnTo>
                <a:lnTo>
                  <a:pt x="6620880" y="1913465"/>
                </a:lnTo>
                <a:lnTo>
                  <a:pt x="6650276" y="1895371"/>
                </a:lnTo>
                <a:lnTo>
                  <a:pt x="6679672" y="1879539"/>
                </a:lnTo>
                <a:lnTo>
                  <a:pt x="6711329" y="1863706"/>
                </a:lnTo>
                <a:lnTo>
                  <a:pt x="6740725" y="1850135"/>
                </a:lnTo>
                <a:lnTo>
                  <a:pt x="6772382" y="1838827"/>
                </a:lnTo>
                <a:lnTo>
                  <a:pt x="6804040" y="1827518"/>
                </a:lnTo>
                <a:lnTo>
                  <a:pt x="6835696" y="1818470"/>
                </a:lnTo>
                <a:lnTo>
                  <a:pt x="6867354" y="1811685"/>
                </a:lnTo>
                <a:lnTo>
                  <a:pt x="6899011" y="1807162"/>
                </a:lnTo>
                <a:lnTo>
                  <a:pt x="6930668" y="1802638"/>
                </a:lnTo>
                <a:close/>
                <a:moveTo>
                  <a:pt x="7283421" y="0"/>
                </a:moveTo>
                <a:lnTo>
                  <a:pt x="7317339" y="0"/>
                </a:lnTo>
                <a:lnTo>
                  <a:pt x="7348997" y="0"/>
                </a:lnTo>
                <a:lnTo>
                  <a:pt x="7382915" y="2262"/>
                </a:lnTo>
                <a:lnTo>
                  <a:pt x="7414573" y="6785"/>
                </a:lnTo>
                <a:lnTo>
                  <a:pt x="7448491" y="13571"/>
                </a:lnTo>
                <a:lnTo>
                  <a:pt x="7480148" y="20356"/>
                </a:lnTo>
                <a:lnTo>
                  <a:pt x="7511805" y="27141"/>
                </a:lnTo>
                <a:lnTo>
                  <a:pt x="7543463" y="38450"/>
                </a:lnTo>
                <a:lnTo>
                  <a:pt x="7575119" y="49759"/>
                </a:lnTo>
                <a:lnTo>
                  <a:pt x="7604515" y="63330"/>
                </a:lnTo>
                <a:lnTo>
                  <a:pt x="7633911" y="76901"/>
                </a:lnTo>
                <a:lnTo>
                  <a:pt x="7663307" y="92733"/>
                </a:lnTo>
                <a:lnTo>
                  <a:pt x="7694965" y="110827"/>
                </a:lnTo>
                <a:lnTo>
                  <a:pt x="7722099" y="131183"/>
                </a:lnTo>
                <a:lnTo>
                  <a:pt x="7749235" y="153801"/>
                </a:lnTo>
                <a:lnTo>
                  <a:pt x="7774108" y="176419"/>
                </a:lnTo>
                <a:lnTo>
                  <a:pt x="7801243" y="199037"/>
                </a:lnTo>
                <a:lnTo>
                  <a:pt x="9949411" y="2354513"/>
                </a:lnTo>
                <a:lnTo>
                  <a:pt x="9949411" y="4292859"/>
                </a:lnTo>
                <a:lnTo>
                  <a:pt x="6833437" y="1169340"/>
                </a:lnTo>
                <a:lnTo>
                  <a:pt x="6810824" y="1144461"/>
                </a:lnTo>
                <a:lnTo>
                  <a:pt x="6788212" y="1117319"/>
                </a:lnTo>
                <a:lnTo>
                  <a:pt x="6765599" y="1087916"/>
                </a:lnTo>
                <a:lnTo>
                  <a:pt x="6747509" y="1060775"/>
                </a:lnTo>
                <a:lnTo>
                  <a:pt x="6729420" y="1033634"/>
                </a:lnTo>
                <a:lnTo>
                  <a:pt x="6713591" y="1004231"/>
                </a:lnTo>
                <a:lnTo>
                  <a:pt x="6695501" y="972566"/>
                </a:lnTo>
                <a:lnTo>
                  <a:pt x="6684195" y="943162"/>
                </a:lnTo>
                <a:lnTo>
                  <a:pt x="6670628" y="911498"/>
                </a:lnTo>
                <a:lnTo>
                  <a:pt x="6661583" y="879833"/>
                </a:lnTo>
                <a:lnTo>
                  <a:pt x="6652538" y="848168"/>
                </a:lnTo>
                <a:lnTo>
                  <a:pt x="6645755" y="816503"/>
                </a:lnTo>
                <a:lnTo>
                  <a:pt x="6641232" y="782576"/>
                </a:lnTo>
                <a:lnTo>
                  <a:pt x="6636709" y="750911"/>
                </a:lnTo>
                <a:lnTo>
                  <a:pt x="6634448" y="719246"/>
                </a:lnTo>
                <a:lnTo>
                  <a:pt x="6634448" y="683058"/>
                </a:lnTo>
                <a:lnTo>
                  <a:pt x="6634448" y="651393"/>
                </a:lnTo>
                <a:lnTo>
                  <a:pt x="6636709" y="617466"/>
                </a:lnTo>
                <a:lnTo>
                  <a:pt x="6641232" y="585801"/>
                </a:lnTo>
                <a:lnTo>
                  <a:pt x="6645755" y="554136"/>
                </a:lnTo>
                <a:lnTo>
                  <a:pt x="6652538" y="522471"/>
                </a:lnTo>
                <a:lnTo>
                  <a:pt x="6661583" y="488545"/>
                </a:lnTo>
                <a:lnTo>
                  <a:pt x="6670628" y="456880"/>
                </a:lnTo>
                <a:lnTo>
                  <a:pt x="6684195" y="425215"/>
                </a:lnTo>
                <a:lnTo>
                  <a:pt x="6695501" y="395812"/>
                </a:lnTo>
                <a:lnTo>
                  <a:pt x="6713591" y="366408"/>
                </a:lnTo>
                <a:lnTo>
                  <a:pt x="6729420" y="337005"/>
                </a:lnTo>
                <a:lnTo>
                  <a:pt x="6747509" y="305340"/>
                </a:lnTo>
                <a:lnTo>
                  <a:pt x="6765599" y="278199"/>
                </a:lnTo>
                <a:lnTo>
                  <a:pt x="6788212" y="251058"/>
                </a:lnTo>
                <a:lnTo>
                  <a:pt x="6810824" y="226178"/>
                </a:lnTo>
                <a:lnTo>
                  <a:pt x="6833437" y="199037"/>
                </a:lnTo>
                <a:lnTo>
                  <a:pt x="6858310" y="176419"/>
                </a:lnTo>
                <a:lnTo>
                  <a:pt x="6885445" y="153801"/>
                </a:lnTo>
                <a:lnTo>
                  <a:pt x="6912579" y="131183"/>
                </a:lnTo>
                <a:lnTo>
                  <a:pt x="6939714" y="110827"/>
                </a:lnTo>
                <a:lnTo>
                  <a:pt x="6971371" y="92733"/>
                </a:lnTo>
                <a:lnTo>
                  <a:pt x="6998506" y="76901"/>
                </a:lnTo>
                <a:lnTo>
                  <a:pt x="7030163" y="63330"/>
                </a:lnTo>
                <a:lnTo>
                  <a:pt x="7059559" y="49759"/>
                </a:lnTo>
                <a:lnTo>
                  <a:pt x="7091217" y="38450"/>
                </a:lnTo>
                <a:lnTo>
                  <a:pt x="7120613" y="27141"/>
                </a:lnTo>
                <a:lnTo>
                  <a:pt x="7152270" y="20356"/>
                </a:lnTo>
                <a:lnTo>
                  <a:pt x="7186188" y="13571"/>
                </a:lnTo>
                <a:lnTo>
                  <a:pt x="7220107" y="6785"/>
                </a:lnTo>
                <a:lnTo>
                  <a:pt x="7251764" y="2262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58A0D1-B5E9-4B14-91C2-638363ECA6CA}"/>
              </a:ext>
            </a:extLst>
          </p:cNvPr>
          <p:cNvSpPr txBox="1"/>
          <p:nvPr/>
        </p:nvSpPr>
        <p:spPr>
          <a:xfrm>
            <a:off x="880173" y="889915"/>
            <a:ext cx="75816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Roboto Black" panose="02000000000000000000" pitchFamily="2" charset="0"/>
                <a:ea typeface="Roboto Black" panose="02000000000000000000" pitchFamily="2" charset="0"/>
                <a:cs typeface="Open Sans Extrabold" panose="020B0906030804020204" pitchFamily="34" charset="0"/>
              </a:rPr>
              <a:t>Active Recovery</a:t>
            </a:r>
            <a:endParaRPr lang="ru-RU" sz="7000" b="1" dirty="0">
              <a:latin typeface="Roboto Black" panose="02000000000000000000" pitchFamily="2" charset="0"/>
              <a:ea typeface="Roboto Black" panose="02000000000000000000" pitchFamily="2" charset="0"/>
              <a:cs typeface="Open Sans Extrabold" panose="020B09060308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848C3A-9D23-B932-A8C4-1A3028950802}"/>
              </a:ext>
            </a:extLst>
          </p:cNvPr>
          <p:cNvSpPr txBox="1"/>
          <p:nvPr/>
        </p:nvSpPr>
        <p:spPr>
          <a:xfrm>
            <a:off x="1490361" y="3437588"/>
            <a:ext cx="4721753" cy="2813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Weekly encouragement messages or video stories of recovery.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Monthly podcast episodes or spotlights featuring lived experiences.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Gentle, consistent contact rather than overwhelming frequency.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7A0206-ADCE-9AF3-6230-7614DEE00365}"/>
              </a:ext>
            </a:extLst>
          </p:cNvPr>
          <p:cNvGrpSpPr/>
          <p:nvPr/>
        </p:nvGrpSpPr>
        <p:grpSpPr>
          <a:xfrm>
            <a:off x="1" y="2566468"/>
            <a:ext cx="5254170" cy="824957"/>
            <a:chOff x="1" y="2566468"/>
            <a:chExt cx="5254170" cy="824957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D8A56261-2A79-C020-C473-D80B6A9F5636}"/>
                </a:ext>
              </a:extLst>
            </p:cNvPr>
            <p:cNvSpPr/>
            <p:nvPr/>
          </p:nvSpPr>
          <p:spPr>
            <a:xfrm>
              <a:off x="1" y="2566468"/>
              <a:ext cx="52541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DEAB3C-FCFE-64B8-296B-2919F066D13B}"/>
                </a:ext>
              </a:extLst>
            </p:cNvPr>
            <p:cNvSpPr txBox="1"/>
            <p:nvPr/>
          </p:nvSpPr>
          <p:spPr>
            <a:xfrm>
              <a:off x="1492735" y="2740418"/>
              <a:ext cx="3355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Content &amp; Cadence: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1" name="Freeform: Shape 5">
              <a:extLst>
                <a:ext uri="{FF2B5EF4-FFF2-40B4-BE49-F238E27FC236}">
                  <a16:creationId xmlns:a16="http://schemas.microsoft.com/office/drawing/2014/main" id="{DF364278-283B-3F14-8792-CCD2EC01D621}"/>
                </a:ext>
              </a:extLst>
            </p:cNvPr>
            <p:cNvSpPr/>
            <p:nvPr/>
          </p:nvSpPr>
          <p:spPr>
            <a:xfrm>
              <a:off x="1003844" y="2847837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DE5552B-CC31-D2D5-104B-AFE6F98592B2}"/>
              </a:ext>
            </a:extLst>
          </p:cNvPr>
          <p:cNvSpPr txBox="1"/>
          <p:nvPr/>
        </p:nvSpPr>
        <p:spPr>
          <a:xfrm>
            <a:off x="1492733" y="7477278"/>
            <a:ext cx="9949411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Gateway class schedules and event photos (showing vibrant community)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Peer testimonials about specific programs (yoga, music therapy, coffee shop)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"Meet the Team" profiles humanizing staff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"Recovery Receipts" Campaign (participants share "receipts" of recovery, first paycheck)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Gateway After Dark: Friday/Saturday 9pm-1am (Meets people during crisis hours)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6AF878-F36E-508C-C57C-2474EC70427C}"/>
              </a:ext>
            </a:extLst>
          </p:cNvPr>
          <p:cNvGrpSpPr/>
          <p:nvPr/>
        </p:nvGrpSpPr>
        <p:grpSpPr>
          <a:xfrm>
            <a:off x="1" y="6509708"/>
            <a:ext cx="4847770" cy="824957"/>
            <a:chOff x="1" y="6509708"/>
            <a:chExt cx="4847770" cy="824957"/>
          </a:xfrm>
        </p:grpSpPr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952F53C3-A102-F5DA-6858-4411A97D8A39}"/>
                </a:ext>
              </a:extLst>
            </p:cNvPr>
            <p:cNvSpPr/>
            <p:nvPr/>
          </p:nvSpPr>
          <p:spPr>
            <a:xfrm>
              <a:off x="1" y="6509708"/>
              <a:ext cx="48477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8DE15C-7AA8-A330-DBAC-A22C9FA61CBB}"/>
                </a:ext>
              </a:extLst>
            </p:cNvPr>
            <p:cNvSpPr txBox="1"/>
            <p:nvPr/>
          </p:nvSpPr>
          <p:spPr>
            <a:xfrm>
              <a:off x="1492735" y="6683658"/>
              <a:ext cx="2783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Ideas: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5" name="Freeform: Shape 5">
              <a:extLst>
                <a:ext uri="{FF2B5EF4-FFF2-40B4-BE49-F238E27FC236}">
                  <a16:creationId xmlns:a16="http://schemas.microsoft.com/office/drawing/2014/main" id="{B976E4D3-B669-65CF-2F55-08521737A310}"/>
                </a:ext>
              </a:extLst>
            </p:cNvPr>
            <p:cNvSpPr/>
            <p:nvPr/>
          </p:nvSpPr>
          <p:spPr>
            <a:xfrm>
              <a:off x="1003844" y="6791077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7893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gradFill>
            <a:gsLst>
              <a:gs pos="50000">
                <a:srgbClr val="A6CD39"/>
              </a:gs>
              <a:gs pos="90000">
                <a:srgbClr val="D4DF2D"/>
              </a:gs>
              <a:gs pos="10000">
                <a:srgbClr val="D4DF2D"/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Группа 31"/>
          <p:cNvGrpSpPr/>
          <p:nvPr/>
        </p:nvGrpSpPr>
        <p:grpSpPr>
          <a:xfrm>
            <a:off x="1527686" y="1578405"/>
            <a:ext cx="6701914" cy="6897215"/>
            <a:chOff x="12477141" y="-38576"/>
            <a:chExt cx="9556954" cy="9835457"/>
          </a:xfrm>
        </p:grpSpPr>
        <p:sp>
          <p:nvSpPr>
            <p:cNvPr id="3" name="Freeform 54"/>
            <p:cNvSpPr>
              <a:spLocks/>
            </p:cNvSpPr>
            <p:nvPr/>
          </p:nvSpPr>
          <p:spPr bwMode="auto">
            <a:xfrm>
              <a:off x="13068952" y="6373973"/>
              <a:ext cx="1199618" cy="839734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1" h="422">
                  <a:moveTo>
                    <a:pt x="0" y="422"/>
                  </a:moveTo>
                  <a:lnTo>
                    <a:pt x="14" y="403"/>
                  </a:lnTo>
                  <a:lnTo>
                    <a:pt x="30" y="385"/>
                  </a:lnTo>
                  <a:lnTo>
                    <a:pt x="45" y="368"/>
                  </a:lnTo>
                  <a:lnTo>
                    <a:pt x="61" y="351"/>
                  </a:lnTo>
                  <a:lnTo>
                    <a:pt x="94" y="318"/>
                  </a:lnTo>
                  <a:lnTo>
                    <a:pt x="129" y="287"/>
                  </a:lnTo>
                  <a:lnTo>
                    <a:pt x="163" y="257"/>
                  </a:lnTo>
                  <a:lnTo>
                    <a:pt x="199" y="227"/>
                  </a:lnTo>
                  <a:lnTo>
                    <a:pt x="236" y="199"/>
                  </a:lnTo>
                  <a:lnTo>
                    <a:pt x="273" y="172"/>
                  </a:lnTo>
                  <a:lnTo>
                    <a:pt x="292" y="159"/>
                  </a:lnTo>
                  <a:lnTo>
                    <a:pt x="311" y="146"/>
                  </a:lnTo>
                  <a:lnTo>
                    <a:pt x="331" y="134"/>
                  </a:lnTo>
                  <a:lnTo>
                    <a:pt x="350" y="122"/>
                  </a:lnTo>
                  <a:lnTo>
                    <a:pt x="370" y="110"/>
                  </a:lnTo>
                  <a:lnTo>
                    <a:pt x="390" y="98"/>
                  </a:lnTo>
                  <a:lnTo>
                    <a:pt x="410" y="87"/>
                  </a:lnTo>
                  <a:lnTo>
                    <a:pt x="430" y="75"/>
                  </a:lnTo>
                  <a:lnTo>
                    <a:pt x="451" y="64"/>
                  </a:lnTo>
                  <a:lnTo>
                    <a:pt x="471" y="53"/>
                  </a:lnTo>
                  <a:lnTo>
                    <a:pt x="492" y="43"/>
                  </a:lnTo>
                  <a:lnTo>
                    <a:pt x="513" y="34"/>
                  </a:lnTo>
                  <a:lnTo>
                    <a:pt x="534" y="25"/>
                  </a:lnTo>
                  <a:lnTo>
                    <a:pt x="557" y="16"/>
                  </a:lnTo>
                  <a:lnTo>
                    <a:pt x="579" y="8"/>
                  </a:lnTo>
                  <a:lnTo>
                    <a:pt x="601" y="0"/>
                  </a:lnTo>
                  <a:lnTo>
                    <a:pt x="567" y="33"/>
                  </a:lnTo>
                  <a:lnTo>
                    <a:pt x="532" y="64"/>
                  </a:lnTo>
                  <a:lnTo>
                    <a:pt x="497" y="94"/>
                  </a:lnTo>
                  <a:lnTo>
                    <a:pt x="461" y="123"/>
                  </a:lnTo>
                  <a:lnTo>
                    <a:pt x="425" y="151"/>
                  </a:lnTo>
                  <a:lnTo>
                    <a:pt x="389" y="179"/>
                  </a:lnTo>
                  <a:lnTo>
                    <a:pt x="352" y="205"/>
                  </a:lnTo>
                  <a:lnTo>
                    <a:pt x="314" y="232"/>
                  </a:lnTo>
                  <a:lnTo>
                    <a:pt x="296" y="245"/>
                  </a:lnTo>
                  <a:lnTo>
                    <a:pt x="277" y="258"/>
                  </a:lnTo>
                  <a:lnTo>
                    <a:pt x="258" y="271"/>
                  </a:lnTo>
                  <a:lnTo>
                    <a:pt x="239" y="284"/>
                  </a:lnTo>
                  <a:lnTo>
                    <a:pt x="220" y="296"/>
                  </a:lnTo>
                  <a:lnTo>
                    <a:pt x="201" y="308"/>
                  </a:lnTo>
                  <a:lnTo>
                    <a:pt x="182" y="321"/>
                  </a:lnTo>
                  <a:lnTo>
                    <a:pt x="162" y="333"/>
                  </a:lnTo>
                  <a:lnTo>
                    <a:pt x="143" y="344"/>
                  </a:lnTo>
                  <a:lnTo>
                    <a:pt x="123" y="356"/>
                  </a:lnTo>
                  <a:lnTo>
                    <a:pt x="103" y="368"/>
                  </a:lnTo>
                  <a:lnTo>
                    <a:pt x="83" y="379"/>
                  </a:lnTo>
                  <a:lnTo>
                    <a:pt x="62" y="390"/>
                  </a:lnTo>
                  <a:lnTo>
                    <a:pt x="42" y="401"/>
                  </a:lnTo>
                  <a:lnTo>
                    <a:pt x="21" y="411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5"/>
            <p:cNvSpPr>
              <a:spLocks/>
            </p:cNvSpPr>
            <p:nvPr/>
          </p:nvSpPr>
          <p:spPr bwMode="auto">
            <a:xfrm>
              <a:off x="12477141" y="4374607"/>
              <a:ext cx="1335578" cy="151954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5" h="73">
                  <a:moveTo>
                    <a:pt x="0" y="32"/>
                  </a:moveTo>
                  <a:lnTo>
                    <a:pt x="21" y="27"/>
                  </a:lnTo>
                  <a:lnTo>
                    <a:pt x="42" y="24"/>
                  </a:lnTo>
                  <a:lnTo>
                    <a:pt x="63" y="20"/>
                  </a:lnTo>
                  <a:lnTo>
                    <a:pt x="84" y="17"/>
                  </a:lnTo>
                  <a:lnTo>
                    <a:pt x="104" y="15"/>
                  </a:lnTo>
                  <a:lnTo>
                    <a:pt x="125" y="12"/>
                  </a:lnTo>
                  <a:lnTo>
                    <a:pt x="146" y="10"/>
                  </a:lnTo>
                  <a:lnTo>
                    <a:pt x="166" y="9"/>
                  </a:lnTo>
                  <a:lnTo>
                    <a:pt x="188" y="7"/>
                  </a:lnTo>
                  <a:lnTo>
                    <a:pt x="208" y="6"/>
                  </a:lnTo>
                  <a:lnTo>
                    <a:pt x="229" y="4"/>
                  </a:lnTo>
                  <a:lnTo>
                    <a:pt x="250" y="3"/>
                  </a:lnTo>
                  <a:lnTo>
                    <a:pt x="270" y="2"/>
                  </a:lnTo>
                  <a:lnTo>
                    <a:pt x="291" y="2"/>
                  </a:lnTo>
                  <a:lnTo>
                    <a:pt x="311" y="1"/>
                  </a:lnTo>
                  <a:lnTo>
                    <a:pt x="332" y="1"/>
                  </a:lnTo>
                  <a:lnTo>
                    <a:pt x="352" y="1"/>
                  </a:lnTo>
                  <a:lnTo>
                    <a:pt x="373" y="0"/>
                  </a:lnTo>
                  <a:lnTo>
                    <a:pt x="393" y="1"/>
                  </a:lnTo>
                  <a:lnTo>
                    <a:pt x="415" y="1"/>
                  </a:lnTo>
                  <a:lnTo>
                    <a:pt x="436" y="1"/>
                  </a:lnTo>
                  <a:lnTo>
                    <a:pt x="456" y="2"/>
                  </a:lnTo>
                  <a:lnTo>
                    <a:pt x="477" y="3"/>
                  </a:lnTo>
                  <a:lnTo>
                    <a:pt x="497" y="4"/>
                  </a:lnTo>
                  <a:lnTo>
                    <a:pt x="518" y="5"/>
                  </a:lnTo>
                  <a:lnTo>
                    <a:pt x="539" y="6"/>
                  </a:lnTo>
                  <a:lnTo>
                    <a:pt x="560" y="8"/>
                  </a:lnTo>
                  <a:lnTo>
                    <a:pt x="580" y="10"/>
                  </a:lnTo>
                  <a:lnTo>
                    <a:pt x="601" y="12"/>
                  </a:lnTo>
                  <a:lnTo>
                    <a:pt x="623" y="15"/>
                  </a:lnTo>
                  <a:lnTo>
                    <a:pt x="644" y="18"/>
                  </a:lnTo>
                  <a:lnTo>
                    <a:pt x="665" y="22"/>
                  </a:lnTo>
                  <a:lnTo>
                    <a:pt x="645" y="29"/>
                  </a:lnTo>
                  <a:lnTo>
                    <a:pt x="624" y="35"/>
                  </a:lnTo>
                  <a:lnTo>
                    <a:pt x="603" y="41"/>
                  </a:lnTo>
                  <a:lnTo>
                    <a:pt x="582" y="46"/>
                  </a:lnTo>
                  <a:lnTo>
                    <a:pt x="562" y="50"/>
                  </a:lnTo>
                  <a:lnTo>
                    <a:pt x="541" y="54"/>
                  </a:lnTo>
                  <a:lnTo>
                    <a:pt x="521" y="57"/>
                  </a:lnTo>
                  <a:lnTo>
                    <a:pt x="500" y="60"/>
                  </a:lnTo>
                  <a:lnTo>
                    <a:pt x="479" y="63"/>
                  </a:lnTo>
                  <a:lnTo>
                    <a:pt x="459" y="66"/>
                  </a:lnTo>
                  <a:lnTo>
                    <a:pt x="438" y="68"/>
                  </a:lnTo>
                  <a:lnTo>
                    <a:pt x="417" y="70"/>
                  </a:lnTo>
                  <a:lnTo>
                    <a:pt x="395" y="71"/>
                  </a:lnTo>
                  <a:lnTo>
                    <a:pt x="374" y="72"/>
                  </a:lnTo>
                  <a:lnTo>
                    <a:pt x="354" y="73"/>
                  </a:lnTo>
                  <a:lnTo>
                    <a:pt x="333" y="73"/>
                  </a:lnTo>
                  <a:lnTo>
                    <a:pt x="312" y="73"/>
                  </a:lnTo>
                  <a:lnTo>
                    <a:pt x="291" y="73"/>
                  </a:lnTo>
                  <a:lnTo>
                    <a:pt x="270" y="73"/>
                  </a:lnTo>
                  <a:lnTo>
                    <a:pt x="250" y="72"/>
                  </a:lnTo>
                  <a:lnTo>
                    <a:pt x="229" y="71"/>
                  </a:lnTo>
                  <a:lnTo>
                    <a:pt x="208" y="69"/>
                  </a:lnTo>
                  <a:lnTo>
                    <a:pt x="187" y="67"/>
                  </a:lnTo>
                  <a:lnTo>
                    <a:pt x="165" y="65"/>
                  </a:lnTo>
                  <a:lnTo>
                    <a:pt x="145" y="63"/>
                  </a:lnTo>
                  <a:lnTo>
                    <a:pt x="124" y="60"/>
                  </a:lnTo>
                  <a:lnTo>
                    <a:pt x="103" y="56"/>
                  </a:lnTo>
                  <a:lnTo>
                    <a:pt x="82" y="53"/>
                  </a:lnTo>
                  <a:lnTo>
                    <a:pt x="62" y="48"/>
                  </a:lnTo>
                  <a:lnTo>
                    <a:pt x="41" y="44"/>
                  </a:lnTo>
                  <a:lnTo>
                    <a:pt x="21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6"/>
            <p:cNvSpPr>
              <a:spLocks/>
            </p:cNvSpPr>
            <p:nvPr/>
          </p:nvSpPr>
          <p:spPr bwMode="auto">
            <a:xfrm>
              <a:off x="12988975" y="1815422"/>
              <a:ext cx="1223615" cy="1015679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  <a:gd name="T104" fmla="*/ 908 w 6953"/>
                <a:gd name="T105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1" h="508">
                  <a:moveTo>
                    <a:pt x="0" y="0"/>
                  </a:moveTo>
                  <a:lnTo>
                    <a:pt x="22" y="11"/>
                  </a:lnTo>
                  <a:lnTo>
                    <a:pt x="44" y="25"/>
                  </a:lnTo>
                  <a:lnTo>
                    <a:pt x="66" y="37"/>
                  </a:lnTo>
                  <a:lnTo>
                    <a:pt x="87" y="50"/>
                  </a:lnTo>
                  <a:lnTo>
                    <a:pt x="108" y="63"/>
                  </a:lnTo>
                  <a:lnTo>
                    <a:pt x="129" y="77"/>
                  </a:lnTo>
                  <a:lnTo>
                    <a:pt x="150" y="91"/>
                  </a:lnTo>
                  <a:lnTo>
                    <a:pt x="171" y="105"/>
                  </a:lnTo>
                  <a:lnTo>
                    <a:pt x="191" y="119"/>
                  </a:lnTo>
                  <a:lnTo>
                    <a:pt x="211" y="134"/>
                  </a:lnTo>
                  <a:lnTo>
                    <a:pt x="231" y="149"/>
                  </a:lnTo>
                  <a:lnTo>
                    <a:pt x="251" y="164"/>
                  </a:lnTo>
                  <a:lnTo>
                    <a:pt x="270" y="179"/>
                  </a:lnTo>
                  <a:lnTo>
                    <a:pt x="290" y="195"/>
                  </a:lnTo>
                  <a:lnTo>
                    <a:pt x="309" y="211"/>
                  </a:lnTo>
                  <a:lnTo>
                    <a:pt x="328" y="226"/>
                  </a:lnTo>
                  <a:lnTo>
                    <a:pt x="367" y="258"/>
                  </a:lnTo>
                  <a:lnTo>
                    <a:pt x="404" y="291"/>
                  </a:lnTo>
                  <a:lnTo>
                    <a:pt x="440" y="324"/>
                  </a:lnTo>
                  <a:lnTo>
                    <a:pt x="476" y="360"/>
                  </a:lnTo>
                  <a:lnTo>
                    <a:pt x="511" y="395"/>
                  </a:lnTo>
                  <a:lnTo>
                    <a:pt x="545" y="431"/>
                  </a:lnTo>
                  <a:lnTo>
                    <a:pt x="562" y="449"/>
                  </a:lnTo>
                  <a:lnTo>
                    <a:pt x="579" y="468"/>
                  </a:lnTo>
                  <a:lnTo>
                    <a:pt x="595" y="488"/>
                  </a:lnTo>
                  <a:lnTo>
                    <a:pt x="611" y="508"/>
                  </a:lnTo>
                  <a:lnTo>
                    <a:pt x="588" y="496"/>
                  </a:lnTo>
                  <a:lnTo>
                    <a:pt x="565" y="484"/>
                  </a:lnTo>
                  <a:lnTo>
                    <a:pt x="544" y="471"/>
                  </a:lnTo>
                  <a:lnTo>
                    <a:pt x="522" y="458"/>
                  </a:lnTo>
                  <a:lnTo>
                    <a:pt x="501" y="445"/>
                  </a:lnTo>
                  <a:lnTo>
                    <a:pt x="481" y="431"/>
                  </a:lnTo>
                  <a:lnTo>
                    <a:pt x="460" y="417"/>
                  </a:lnTo>
                  <a:lnTo>
                    <a:pt x="440" y="403"/>
                  </a:lnTo>
                  <a:lnTo>
                    <a:pt x="419" y="389"/>
                  </a:lnTo>
                  <a:lnTo>
                    <a:pt x="399" y="374"/>
                  </a:lnTo>
                  <a:lnTo>
                    <a:pt x="379" y="360"/>
                  </a:lnTo>
                  <a:lnTo>
                    <a:pt x="360" y="344"/>
                  </a:lnTo>
                  <a:lnTo>
                    <a:pt x="339" y="329"/>
                  </a:lnTo>
                  <a:lnTo>
                    <a:pt x="320" y="313"/>
                  </a:lnTo>
                  <a:lnTo>
                    <a:pt x="301" y="298"/>
                  </a:lnTo>
                  <a:lnTo>
                    <a:pt x="282" y="282"/>
                  </a:lnTo>
                  <a:lnTo>
                    <a:pt x="244" y="250"/>
                  </a:lnTo>
                  <a:lnTo>
                    <a:pt x="207" y="217"/>
                  </a:lnTo>
                  <a:lnTo>
                    <a:pt x="170" y="184"/>
                  </a:lnTo>
                  <a:lnTo>
                    <a:pt x="134" y="149"/>
                  </a:lnTo>
                  <a:lnTo>
                    <a:pt x="98" y="114"/>
                  </a:lnTo>
                  <a:lnTo>
                    <a:pt x="64" y="77"/>
                  </a:lnTo>
                  <a:lnTo>
                    <a:pt x="48" y="59"/>
                  </a:lnTo>
                  <a:lnTo>
                    <a:pt x="31" y="40"/>
                  </a:lnTo>
                  <a:lnTo>
                    <a:pt x="15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7"/>
            <p:cNvSpPr>
              <a:spLocks/>
            </p:cNvSpPr>
            <p:nvPr/>
          </p:nvSpPr>
          <p:spPr bwMode="auto">
            <a:xfrm>
              <a:off x="14748416" y="295910"/>
              <a:ext cx="895715" cy="1391556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9" h="692">
                  <a:moveTo>
                    <a:pt x="0" y="0"/>
                  </a:moveTo>
                  <a:lnTo>
                    <a:pt x="18" y="18"/>
                  </a:lnTo>
                  <a:lnTo>
                    <a:pt x="36" y="37"/>
                  </a:lnTo>
                  <a:lnTo>
                    <a:pt x="53" y="57"/>
                  </a:lnTo>
                  <a:lnTo>
                    <a:pt x="70" y="76"/>
                  </a:lnTo>
                  <a:lnTo>
                    <a:pt x="87" y="96"/>
                  </a:lnTo>
                  <a:lnTo>
                    <a:pt x="103" y="117"/>
                  </a:lnTo>
                  <a:lnTo>
                    <a:pt x="119" y="137"/>
                  </a:lnTo>
                  <a:lnTo>
                    <a:pt x="136" y="157"/>
                  </a:lnTo>
                  <a:lnTo>
                    <a:pt x="152" y="178"/>
                  </a:lnTo>
                  <a:lnTo>
                    <a:pt x="167" y="198"/>
                  </a:lnTo>
                  <a:lnTo>
                    <a:pt x="182" y="219"/>
                  </a:lnTo>
                  <a:lnTo>
                    <a:pt x="197" y="240"/>
                  </a:lnTo>
                  <a:lnTo>
                    <a:pt x="212" y="261"/>
                  </a:lnTo>
                  <a:lnTo>
                    <a:pt x="226" y="284"/>
                  </a:lnTo>
                  <a:lnTo>
                    <a:pt x="241" y="305"/>
                  </a:lnTo>
                  <a:lnTo>
                    <a:pt x="255" y="326"/>
                  </a:lnTo>
                  <a:lnTo>
                    <a:pt x="268" y="348"/>
                  </a:lnTo>
                  <a:lnTo>
                    <a:pt x="282" y="370"/>
                  </a:lnTo>
                  <a:lnTo>
                    <a:pt x="296" y="391"/>
                  </a:lnTo>
                  <a:lnTo>
                    <a:pt x="309" y="413"/>
                  </a:lnTo>
                  <a:lnTo>
                    <a:pt x="322" y="435"/>
                  </a:lnTo>
                  <a:lnTo>
                    <a:pt x="335" y="459"/>
                  </a:lnTo>
                  <a:lnTo>
                    <a:pt x="349" y="481"/>
                  </a:lnTo>
                  <a:lnTo>
                    <a:pt x="361" y="504"/>
                  </a:lnTo>
                  <a:lnTo>
                    <a:pt x="373" y="526"/>
                  </a:lnTo>
                  <a:lnTo>
                    <a:pt x="385" y="549"/>
                  </a:lnTo>
                  <a:lnTo>
                    <a:pt x="397" y="572"/>
                  </a:lnTo>
                  <a:lnTo>
                    <a:pt x="408" y="595"/>
                  </a:lnTo>
                  <a:lnTo>
                    <a:pt x="419" y="620"/>
                  </a:lnTo>
                  <a:lnTo>
                    <a:pt x="430" y="644"/>
                  </a:lnTo>
                  <a:lnTo>
                    <a:pt x="440" y="668"/>
                  </a:lnTo>
                  <a:lnTo>
                    <a:pt x="449" y="692"/>
                  </a:lnTo>
                  <a:lnTo>
                    <a:pt x="431" y="674"/>
                  </a:lnTo>
                  <a:lnTo>
                    <a:pt x="413" y="655"/>
                  </a:lnTo>
                  <a:lnTo>
                    <a:pt x="395" y="635"/>
                  </a:lnTo>
                  <a:lnTo>
                    <a:pt x="378" y="616"/>
                  </a:lnTo>
                  <a:lnTo>
                    <a:pt x="362" y="595"/>
                  </a:lnTo>
                  <a:lnTo>
                    <a:pt x="345" y="575"/>
                  </a:lnTo>
                  <a:lnTo>
                    <a:pt x="328" y="555"/>
                  </a:lnTo>
                  <a:lnTo>
                    <a:pt x="313" y="534"/>
                  </a:lnTo>
                  <a:lnTo>
                    <a:pt x="297" y="514"/>
                  </a:lnTo>
                  <a:lnTo>
                    <a:pt x="282" y="493"/>
                  </a:lnTo>
                  <a:lnTo>
                    <a:pt x="266" y="473"/>
                  </a:lnTo>
                  <a:lnTo>
                    <a:pt x="252" y="452"/>
                  </a:lnTo>
                  <a:lnTo>
                    <a:pt x="237" y="430"/>
                  </a:lnTo>
                  <a:lnTo>
                    <a:pt x="223" y="408"/>
                  </a:lnTo>
                  <a:lnTo>
                    <a:pt x="208" y="387"/>
                  </a:lnTo>
                  <a:lnTo>
                    <a:pt x="194" y="366"/>
                  </a:lnTo>
                  <a:lnTo>
                    <a:pt x="180" y="344"/>
                  </a:lnTo>
                  <a:lnTo>
                    <a:pt x="167" y="322"/>
                  </a:lnTo>
                  <a:lnTo>
                    <a:pt x="153" y="300"/>
                  </a:lnTo>
                  <a:lnTo>
                    <a:pt x="140" y="278"/>
                  </a:lnTo>
                  <a:lnTo>
                    <a:pt x="127" y="255"/>
                  </a:lnTo>
                  <a:lnTo>
                    <a:pt x="113" y="233"/>
                  </a:lnTo>
                  <a:lnTo>
                    <a:pt x="100" y="211"/>
                  </a:lnTo>
                  <a:lnTo>
                    <a:pt x="88" y="188"/>
                  </a:lnTo>
                  <a:lnTo>
                    <a:pt x="76" y="165"/>
                  </a:lnTo>
                  <a:lnTo>
                    <a:pt x="64" y="143"/>
                  </a:lnTo>
                  <a:lnTo>
                    <a:pt x="52" y="120"/>
                  </a:lnTo>
                  <a:lnTo>
                    <a:pt x="41" y="95"/>
                  </a:lnTo>
                  <a:lnTo>
                    <a:pt x="30" y="72"/>
                  </a:lnTo>
                  <a:lnTo>
                    <a:pt x="19" y="48"/>
                  </a:lnTo>
                  <a:lnTo>
                    <a:pt x="9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9"/>
            <p:cNvSpPr>
              <a:spLocks/>
            </p:cNvSpPr>
            <p:nvPr/>
          </p:nvSpPr>
          <p:spPr bwMode="auto">
            <a:xfrm>
              <a:off x="18731146" y="511838"/>
              <a:ext cx="903717" cy="1263597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  <a:gd name="T104" fmla="*/ 908 w 6953"/>
                <a:gd name="T105" fmla="*/ 908 w 6953"/>
                <a:gd name="T106" fmla="*/ 908 w 6953"/>
                <a:gd name="T107" fmla="*/ 908 w 6953"/>
                <a:gd name="T108" fmla="*/ 908 w 6953"/>
                <a:gd name="T109" fmla="*/ 908 w 6953"/>
                <a:gd name="T110" fmla="*/ 908 w 6953"/>
                <a:gd name="T111" fmla="*/ 908 w 6953"/>
                <a:gd name="T112" fmla="*/ 908 w 6953"/>
                <a:gd name="T113" fmla="*/ 908 w 6953"/>
                <a:gd name="T114" fmla="*/ 908 w 6953"/>
                <a:gd name="T115" fmla="*/ 908 w 6953"/>
                <a:gd name="T116" fmla="*/ 908 w 6953"/>
                <a:gd name="T117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1" h="633">
                  <a:moveTo>
                    <a:pt x="0" y="633"/>
                  </a:moveTo>
                  <a:lnTo>
                    <a:pt x="7" y="609"/>
                  </a:lnTo>
                  <a:lnTo>
                    <a:pt x="16" y="586"/>
                  </a:lnTo>
                  <a:lnTo>
                    <a:pt x="25" y="563"/>
                  </a:lnTo>
                  <a:lnTo>
                    <a:pt x="34" y="541"/>
                  </a:lnTo>
                  <a:lnTo>
                    <a:pt x="44" y="518"/>
                  </a:lnTo>
                  <a:lnTo>
                    <a:pt x="55" y="495"/>
                  </a:lnTo>
                  <a:lnTo>
                    <a:pt x="66" y="473"/>
                  </a:lnTo>
                  <a:lnTo>
                    <a:pt x="78" y="452"/>
                  </a:lnTo>
                  <a:lnTo>
                    <a:pt x="90" y="430"/>
                  </a:lnTo>
                  <a:lnTo>
                    <a:pt x="102" y="409"/>
                  </a:lnTo>
                  <a:lnTo>
                    <a:pt x="114" y="388"/>
                  </a:lnTo>
                  <a:lnTo>
                    <a:pt x="127" y="367"/>
                  </a:lnTo>
                  <a:lnTo>
                    <a:pt x="140" y="346"/>
                  </a:lnTo>
                  <a:lnTo>
                    <a:pt x="154" y="325"/>
                  </a:lnTo>
                  <a:lnTo>
                    <a:pt x="167" y="305"/>
                  </a:lnTo>
                  <a:lnTo>
                    <a:pt x="181" y="285"/>
                  </a:lnTo>
                  <a:lnTo>
                    <a:pt x="196" y="265"/>
                  </a:lnTo>
                  <a:lnTo>
                    <a:pt x="210" y="245"/>
                  </a:lnTo>
                  <a:lnTo>
                    <a:pt x="225" y="226"/>
                  </a:lnTo>
                  <a:lnTo>
                    <a:pt x="241" y="207"/>
                  </a:lnTo>
                  <a:lnTo>
                    <a:pt x="256" y="188"/>
                  </a:lnTo>
                  <a:lnTo>
                    <a:pt x="272" y="169"/>
                  </a:lnTo>
                  <a:lnTo>
                    <a:pt x="288" y="150"/>
                  </a:lnTo>
                  <a:lnTo>
                    <a:pt x="306" y="132"/>
                  </a:lnTo>
                  <a:lnTo>
                    <a:pt x="340" y="97"/>
                  </a:lnTo>
                  <a:lnTo>
                    <a:pt x="375" y="63"/>
                  </a:lnTo>
                  <a:lnTo>
                    <a:pt x="393" y="47"/>
                  </a:lnTo>
                  <a:lnTo>
                    <a:pt x="412" y="31"/>
                  </a:lnTo>
                  <a:lnTo>
                    <a:pt x="431" y="15"/>
                  </a:lnTo>
                  <a:lnTo>
                    <a:pt x="451" y="0"/>
                  </a:lnTo>
                  <a:lnTo>
                    <a:pt x="439" y="22"/>
                  </a:lnTo>
                  <a:lnTo>
                    <a:pt x="427" y="44"/>
                  </a:lnTo>
                  <a:lnTo>
                    <a:pt x="415" y="65"/>
                  </a:lnTo>
                  <a:lnTo>
                    <a:pt x="403" y="86"/>
                  </a:lnTo>
                  <a:lnTo>
                    <a:pt x="390" y="106"/>
                  </a:lnTo>
                  <a:lnTo>
                    <a:pt x="377" y="127"/>
                  </a:lnTo>
                  <a:lnTo>
                    <a:pt x="364" y="147"/>
                  </a:lnTo>
                  <a:lnTo>
                    <a:pt x="350" y="168"/>
                  </a:lnTo>
                  <a:lnTo>
                    <a:pt x="337" y="188"/>
                  </a:lnTo>
                  <a:lnTo>
                    <a:pt x="324" y="208"/>
                  </a:lnTo>
                  <a:lnTo>
                    <a:pt x="310" y="228"/>
                  </a:lnTo>
                  <a:lnTo>
                    <a:pt x="297" y="248"/>
                  </a:lnTo>
                  <a:lnTo>
                    <a:pt x="282" y="268"/>
                  </a:lnTo>
                  <a:lnTo>
                    <a:pt x="268" y="288"/>
                  </a:lnTo>
                  <a:lnTo>
                    <a:pt x="254" y="307"/>
                  </a:lnTo>
                  <a:lnTo>
                    <a:pt x="240" y="327"/>
                  </a:lnTo>
                  <a:lnTo>
                    <a:pt x="226" y="347"/>
                  </a:lnTo>
                  <a:lnTo>
                    <a:pt x="212" y="367"/>
                  </a:lnTo>
                  <a:lnTo>
                    <a:pt x="198" y="386"/>
                  </a:lnTo>
                  <a:lnTo>
                    <a:pt x="184" y="405"/>
                  </a:lnTo>
                  <a:lnTo>
                    <a:pt x="170" y="425"/>
                  </a:lnTo>
                  <a:lnTo>
                    <a:pt x="155" y="444"/>
                  </a:lnTo>
                  <a:lnTo>
                    <a:pt x="141" y="463"/>
                  </a:lnTo>
                  <a:lnTo>
                    <a:pt x="126" y="482"/>
                  </a:lnTo>
                  <a:lnTo>
                    <a:pt x="96" y="521"/>
                  </a:lnTo>
                  <a:lnTo>
                    <a:pt x="65" y="559"/>
                  </a:lnTo>
                  <a:lnTo>
                    <a:pt x="33" y="596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0"/>
            <p:cNvSpPr>
              <a:spLocks/>
            </p:cNvSpPr>
            <p:nvPr/>
          </p:nvSpPr>
          <p:spPr bwMode="auto">
            <a:xfrm>
              <a:off x="20138698" y="2175308"/>
              <a:ext cx="999684" cy="791749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9" h="399">
                  <a:moveTo>
                    <a:pt x="31" y="370"/>
                  </a:moveTo>
                  <a:lnTo>
                    <a:pt x="22" y="385"/>
                  </a:lnTo>
                  <a:lnTo>
                    <a:pt x="11" y="399"/>
                  </a:lnTo>
                  <a:lnTo>
                    <a:pt x="0" y="386"/>
                  </a:lnTo>
                  <a:lnTo>
                    <a:pt x="27" y="356"/>
                  </a:lnTo>
                  <a:lnTo>
                    <a:pt x="54" y="326"/>
                  </a:lnTo>
                  <a:lnTo>
                    <a:pt x="81" y="298"/>
                  </a:lnTo>
                  <a:lnTo>
                    <a:pt x="110" y="270"/>
                  </a:lnTo>
                  <a:lnTo>
                    <a:pt x="139" y="244"/>
                  </a:lnTo>
                  <a:lnTo>
                    <a:pt x="168" y="218"/>
                  </a:lnTo>
                  <a:lnTo>
                    <a:pt x="198" y="193"/>
                  </a:lnTo>
                  <a:lnTo>
                    <a:pt x="229" y="168"/>
                  </a:lnTo>
                  <a:lnTo>
                    <a:pt x="261" y="144"/>
                  </a:lnTo>
                  <a:lnTo>
                    <a:pt x="293" y="121"/>
                  </a:lnTo>
                  <a:lnTo>
                    <a:pt x="325" y="98"/>
                  </a:lnTo>
                  <a:lnTo>
                    <a:pt x="358" y="77"/>
                  </a:lnTo>
                  <a:lnTo>
                    <a:pt x="392" y="56"/>
                  </a:lnTo>
                  <a:lnTo>
                    <a:pt x="426" y="36"/>
                  </a:lnTo>
                  <a:lnTo>
                    <a:pt x="443" y="27"/>
                  </a:lnTo>
                  <a:lnTo>
                    <a:pt x="462" y="18"/>
                  </a:lnTo>
                  <a:lnTo>
                    <a:pt x="480" y="9"/>
                  </a:lnTo>
                  <a:lnTo>
                    <a:pt x="499" y="0"/>
                  </a:lnTo>
                  <a:lnTo>
                    <a:pt x="486" y="17"/>
                  </a:lnTo>
                  <a:lnTo>
                    <a:pt x="474" y="33"/>
                  </a:lnTo>
                  <a:lnTo>
                    <a:pt x="461" y="48"/>
                  </a:lnTo>
                  <a:lnTo>
                    <a:pt x="447" y="63"/>
                  </a:lnTo>
                  <a:lnTo>
                    <a:pt x="420" y="92"/>
                  </a:lnTo>
                  <a:lnTo>
                    <a:pt x="392" y="120"/>
                  </a:lnTo>
                  <a:lnTo>
                    <a:pt x="364" y="147"/>
                  </a:lnTo>
                  <a:lnTo>
                    <a:pt x="335" y="175"/>
                  </a:lnTo>
                  <a:lnTo>
                    <a:pt x="305" y="200"/>
                  </a:lnTo>
                  <a:lnTo>
                    <a:pt x="275" y="225"/>
                  </a:lnTo>
                  <a:lnTo>
                    <a:pt x="244" y="249"/>
                  </a:lnTo>
                  <a:lnTo>
                    <a:pt x="212" y="273"/>
                  </a:lnTo>
                  <a:lnTo>
                    <a:pt x="180" y="296"/>
                  </a:lnTo>
                  <a:lnTo>
                    <a:pt x="148" y="318"/>
                  </a:lnTo>
                  <a:lnTo>
                    <a:pt x="115" y="341"/>
                  </a:lnTo>
                  <a:lnTo>
                    <a:pt x="81" y="361"/>
                  </a:lnTo>
                  <a:lnTo>
                    <a:pt x="47" y="381"/>
                  </a:lnTo>
                  <a:lnTo>
                    <a:pt x="11" y="399"/>
                  </a:lnTo>
                  <a:lnTo>
                    <a:pt x="0" y="387"/>
                  </a:lnTo>
                  <a:lnTo>
                    <a:pt x="7" y="382"/>
                  </a:lnTo>
                  <a:lnTo>
                    <a:pt x="15" y="378"/>
                  </a:lnTo>
                  <a:lnTo>
                    <a:pt x="24" y="374"/>
                  </a:lnTo>
                  <a:lnTo>
                    <a:pt x="31" y="370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1"/>
            <p:cNvSpPr>
              <a:spLocks/>
            </p:cNvSpPr>
            <p:nvPr/>
          </p:nvSpPr>
          <p:spPr bwMode="auto">
            <a:xfrm>
              <a:off x="20522576" y="4182671"/>
              <a:ext cx="1511519" cy="151954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5" h="75">
                  <a:moveTo>
                    <a:pt x="0" y="22"/>
                  </a:moveTo>
                  <a:lnTo>
                    <a:pt x="23" y="18"/>
                  </a:lnTo>
                  <a:lnTo>
                    <a:pt x="48" y="15"/>
                  </a:lnTo>
                  <a:lnTo>
                    <a:pt x="72" y="12"/>
                  </a:lnTo>
                  <a:lnTo>
                    <a:pt x="95" y="10"/>
                  </a:lnTo>
                  <a:lnTo>
                    <a:pt x="119" y="8"/>
                  </a:lnTo>
                  <a:lnTo>
                    <a:pt x="142" y="6"/>
                  </a:lnTo>
                  <a:lnTo>
                    <a:pt x="166" y="5"/>
                  </a:lnTo>
                  <a:lnTo>
                    <a:pt x="189" y="4"/>
                  </a:lnTo>
                  <a:lnTo>
                    <a:pt x="213" y="2"/>
                  </a:lnTo>
                  <a:lnTo>
                    <a:pt x="236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0"/>
                  </a:lnTo>
                  <a:lnTo>
                    <a:pt x="331" y="1"/>
                  </a:lnTo>
                  <a:lnTo>
                    <a:pt x="354" y="1"/>
                  </a:lnTo>
                  <a:lnTo>
                    <a:pt x="378" y="1"/>
                  </a:lnTo>
                  <a:lnTo>
                    <a:pt x="401" y="2"/>
                  </a:lnTo>
                  <a:lnTo>
                    <a:pt x="425" y="4"/>
                  </a:lnTo>
                  <a:lnTo>
                    <a:pt x="448" y="4"/>
                  </a:lnTo>
                  <a:lnTo>
                    <a:pt x="471" y="6"/>
                  </a:lnTo>
                  <a:lnTo>
                    <a:pt x="496" y="7"/>
                  </a:lnTo>
                  <a:lnTo>
                    <a:pt x="519" y="8"/>
                  </a:lnTo>
                  <a:lnTo>
                    <a:pt x="543" y="10"/>
                  </a:lnTo>
                  <a:lnTo>
                    <a:pt x="566" y="12"/>
                  </a:lnTo>
                  <a:lnTo>
                    <a:pt x="589" y="14"/>
                  </a:lnTo>
                  <a:lnTo>
                    <a:pt x="613" y="16"/>
                  </a:lnTo>
                  <a:lnTo>
                    <a:pt x="636" y="19"/>
                  </a:lnTo>
                  <a:lnTo>
                    <a:pt x="660" y="22"/>
                  </a:lnTo>
                  <a:lnTo>
                    <a:pt x="683" y="25"/>
                  </a:lnTo>
                  <a:lnTo>
                    <a:pt x="708" y="29"/>
                  </a:lnTo>
                  <a:lnTo>
                    <a:pt x="731" y="33"/>
                  </a:lnTo>
                  <a:lnTo>
                    <a:pt x="755" y="38"/>
                  </a:lnTo>
                  <a:lnTo>
                    <a:pt x="731" y="44"/>
                  </a:lnTo>
                  <a:lnTo>
                    <a:pt x="708" y="49"/>
                  </a:lnTo>
                  <a:lnTo>
                    <a:pt x="684" y="54"/>
                  </a:lnTo>
                  <a:lnTo>
                    <a:pt x="660" y="57"/>
                  </a:lnTo>
                  <a:lnTo>
                    <a:pt x="637" y="61"/>
                  </a:lnTo>
                  <a:lnTo>
                    <a:pt x="613" y="64"/>
                  </a:lnTo>
                  <a:lnTo>
                    <a:pt x="590" y="66"/>
                  </a:lnTo>
                  <a:lnTo>
                    <a:pt x="566" y="69"/>
                  </a:lnTo>
                  <a:lnTo>
                    <a:pt x="542" y="71"/>
                  </a:lnTo>
                  <a:lnTo>
                    <a:pt x="519" y="72"/>
                  </a:lnTo>
                  <a:lnTo>
                    <a:pt x="495" y="73"/>
                  </a:lnTo>
                  <a:lnTo>
                    <a:pt x="471" y="74"/>
                  </a:lnTo>
                  <a:lnTo>
                    <a:pt x="447" y="75"/>
                  </a:lnTo>
                  <a:lnTo>
                    <a:pt x="423" y="75"/>
                  </a:lnTo>
                  <a:lnTo>
                    <a:pt x="400" y="75"/>
                  </a:lnTo>
                  <a:lnTo>
                    <a:pt x="376" y="75"/>
                  </a:lnTo>
                  <a:lnTo>
                    <a:pt x="353" y="74"/>
                  </a:lnTo>
                  <a:lnTo>
                    <a:pt x="329" y="73"/>
                  </a:lnTo>
                  <a:lnTo>
                    <a:pt x="306" y="72"/>
                  </a:lnTo>
                  <a:lnTo>
                    <a:pt x="282" y="70"/>
                  </a:lnTo>
                  <a:lnTo>
                    <a:pt x="258" y="68"/>
                  </a:lnTo>
                  <a:lnTo>
                    <a:pt x="234" y="66"/>
                  </a:lnTo>
                  <a:lnTo>
                    <a:pt x="210" y="63"/>
                  </a:lnTo>
                  <a:lnTo>
                    <a:pt x="187" y="60"/>
                  </a:lnTo>
                  <a:lnTo>
                    <a:pt x="164" y="57"/>
                  </a:lnTo>
                  <a:lnTo>
                    <a:pt x="140" y="54"/>
                  </a:lnTo>
                  <a:lnTo>
                    <a:pt x="117" y="50"/>
                  </a:lnTo>
                  <a:lnTo>
                    <a:pt x="93" y="45"/>
                  </a:lnTo>
                  <a:lnTo>
                    <a:pt x="70" y="40"/>
                  </a:lnTo>
                  <a:lnTo>
                    <a:pt x="47" y="35"/>
                  </a:lnTo>
                  <a:lnTo>
                    <a:pt x="23" y="29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2"/>
            <p:cNvSpPr>
              <a:spLocks/>
            </p:cNvSpPr>
            <p:nvPr/>
          </p:nvSpPr>
          <p:spPr bwMode="auto">
            <a:xfrm>
              <a:off x="20378622" y="5966101"/>
              <a:ext cx="1231609" cy="719769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  <a:gd name="T104" fmla="*/ 908 w 6953"/>
                <a:gd name="T105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358">
                  <a:moveTo>
                    <a:pt x="0" y="0"/>
                  </a:moveTo>
                  <a:lnTo>
                    <a:pt x="22" y="7"/>
                  </a:lnTo>
                  <a:lnTo>
                    <a:pt x="44" y="14"/>
                  </a:lnTo>
                  <a:lnTo>
                    <a:pt x="65" y="21"/>
                  </a:lnTo>
                  <a:lnTo>
                    <a:pt x="86" y="29"/>
                  </a:lnTo>
                  <a:lnTo>
                    <a:pt x="107" y="38"/>
                  </a:lnTo>
                  <a:lnTo>
                    <a:pt x="128" y="46"/>
                  </a:lnTo>
                  <a:lnTo>
                    <a:pt x="149" y="55"/>
                  </a:lnTo>
                  <a:lnTo>
                    <a:pt x="169" y="65"/>
                  </a:lnTo>
                  <a:lnTo>
                    <a:pt x="189" y="74"/>
                  </a:lnTo>
                  <a:lnTo>
                    <a:pt x="209" y="84"/>
                  </a:lnTo>
                  <a:lnTo>
                    <a:pt x="229" y="94"/>
                  </a:lnTo>
                  <a:lnTo>
                    <a:pt x="249" y="104"/>
                  </a:lnTo>
                  <a:lnTo>
                    <a:pt x="268" y="114"/>
                  </a:lnTo>
                  <a:lnTo>
                    <a:pt x="288" y="126"/>
                  </a:lnTo>
                  <a:lnTo>
                    <a:pt x="307" y="137"/>
                  </a:lnTo>
                  <a:lnTo>
                    <a:pt x="326" y="148"/>
                  </a:lnTo>
                  <a:lnTo>
                    <a:pt x="366" y="170"/>
                  </a:lnTo>
                  <a:lnTo>
                    <a:pt x="403" y="194"/>
                  </a:lnTo>
                  <a:lnTo>
                    <a:pt x="440" y="218"/>
                  </a:lnTo>
                  <a:lnTo>
                    <a:pt x="477" y="244"/>
                  </a:lnTo>
                  <a:lnTo>
                    <a:pt x="513" y="270"/>
                  </a:lnTo>
                  <a:lnTo>
                    <a:pt x="550" y="298"/>
                  </a:lnTo>
                  <a:lnTo>
                    <a:pt x="567" y="312"/>
                  </a:lnTo>
                  <a:lnTo>
                    <a:pt x="584" y="327"/>
                  </a:lnTo>
                  <a:lnTo>
                    <a:pt x="601" y="342"/>
                  </a:lnTo>
                  <a:lnTo>
                    <a:pt x="617" y="358"/>
                  </a:lnTo>
                  <a:lnTo>
                    <a:pt x="596" y="352"/>
                  </a:lnTo>
                  <a:lnTo>
                    <a:pt x="574" y="344"/>
                  </a:lnTo>
                  <a:lnTo>
                    <a:pt x="553" y="337"/>
                  </a:lnTo>
                  <a:lnTo>
                    <a:pt x="531" y="329"/>
                  </a:lnTo>
                  <a:lnTo>
                    <a:pt x="510" y="321"/>
                  </a:lnTo>
                  <a:lnTo>
                    <a:pt x="489" y="312"/>
                  </a:lnTo>
                  <a:lnTo>
                    <a:pt x="469" y="303"/>
                  </a:lnTo>
                  <a:lnTo>
                    <a:pt x="449" y="293"/>
                  </a:lnTo>
                  <a:lnTo>
                    <a:pt x="428" y="284"/>
                  </a:lnTo>
                  <a:lnTo>
                    <a:pt x="408" y="273"/>
                  </a:lnTo>
                  <a:lnTo>
                    <a:pt x="389" y="263"/>
                  </a:lnTo>
                  <a:lnTo>
                    <a:pt x="369" y="253"/>
                  </a:lnTo>
                  <a:lnTo>
                    <a:pt x="349" y="243"/>
                  </a:lnTo>
                  <a:lnTo>
                    <a:pt x="329" y="232"/>
                  </a:lnTo>
                  <a:lnTo>
                    <a:pt x="309" y="221"/>
                  </a:lnTo>
                  <a:lnTo>
                    <a:pt x="290" y="210"/>
                  </a:lnTo>
                  <a:lnTo>
                    <a:pt x="252" y="188"/>
                  </a:lnTo>
                  <a:lnTo>
                    <a:pt x="214" y="164"/>
                  </a:lnTo>
                  <a:lnTo>
                    <a:pt x="177" y="140"/>
                  </a:lnTo>
                  <a:lnTo>
                    <a:pt x="141" y="113"/>
                  </a:lnTo>
                  <a:lnTo>
                    <a:pt x="103" y="87"/>
                  </a:lnTo>
                  <a:lnTo>
                    <a:pt x="68" y="60"/>
                  </a:lnTo>
                  <a:lnTo>
                    <a:pt x="51" y="46"/>
                  </a:lnTo>
                  <a:lnTo>
                    <a:pt x="34" y="31"/>
                  </a:lnTo>
                  <a:lnTo>
                    <a:pt x="17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3"/>
            <p:cNvSpPr>
              <a:spLocks/>
            </p:cNvSpPr>
            <p:nvPr/>
          </p:nvSpPr>
          <p:spPr bwMode="auto">
            <a:xfrm>
              <a:off x="14242166" y="1967373"/>
              <a:ext cx="3694824" cy="6317987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  <a:gd name="T104" fmla="*/ 908 w 6953"/>
                <a:gd name="T105" fmla="*/ 908 w 6953"/>
                <a:gd name="T106" fmla="*/ 908 w 6953"/>
                <a:gd name="T107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46" h="3159">
                  <a:moveTo>
                    <a:pt x="1844" y="3055"/>
                  </a:moveTo>
                  <a:lnTo>
                    <a:pt x="1813" y="3072"/>
                  </a:lnTo>
                  <a:lnTo>
                    <a:pt x="1780" y="3089"/>
                  </a:lnTo>
                  <a:lnTo>
                    <a:pt x="1747" y="3103"/>
                  </a:lnTo>
                  <a:lnTo>
                    <a:pt x="1713" y="3116"/>
                  </a:lnTo>
                  <a:lnTo>
                    <a:pt x="1677" y="3128"/>
                  </a:lnTo>
                  <a:lnTo>
                    <a:pt x="1642" y="3137"/>
                  </a:lnTo>
                  <a:lnTo>
                    <a:pt x="1607" y="3145"/>
                  </a:lnTo>
                  <a:lnTo>
                    <a:pt x="1571" y="3151"/>
                  </a:lnTo>
                  <a:lnTo>
                    <a:pt x="1535" y="3155"/>
                  </a:lnTo>
                  <a:lnTo>
                    <a:pt x="1498" y="3158"/>
                  </a:lnTo>
                  <a:lnTo>
                    <a:pt x="1461" y="3159"/>
                  </a:lnTo>
                  <a:lnTo>
                    <a:pt x="1424" y="3158"/>
                  </a:lnTo>
                  <a:lnTo>
                    <a:pt x="1388" y="3156"/>
                  </a:lnTo>
                  <a:lnTo>
                    <a:pt x="1352" y="3152"/>
                  </a:lnTo>
                  <a:lnTo>
                    <a:pt x="1316" y="3146"/>
                  </a:lnTo>
                  <a:lnTo>
                    <a:pt x="1280" y="3139"/>
                  </a:lnTo>
                  <a:lnTo>
                    <a:pt x="1250" y="3131"/>
                  </a:lnTo>
                  <a:lnTo>
                    <a:pt x="1220" y="3121"/>
                  </a:lnTo>
                  <a:lnTo>
                    <a:pt x="1191" y="3112"/>
                  </a:lnTo>
                  <a:lnTo>
                    <a:pt x="1162" y="3100"/>
                  </a:lnTo>
                  <a:lnTo>
                    <a:pt x="1134" y="3088"/>
                  </a:lnTo>
                  <a:lnTo>
                    <a:pt x="1107" y="3075"/>
                  </a:lnTo>
                  <a:lnTo>
                    <a:pt x="1080" y="3060"/>
                  </a:lnTo>
                  <a:lnTo>
                    <a:pt x="1054" y="3045"/>
                  </a:lnTo>
                  <a:lnTo>
                    <a:pt x="1053" y="3043"/>
                  </a:lnTo>
                  <a:lnTo>
                    <a:pt x="1052" y="3041"/>
                  </a:lnTo>
                  <a:lnTo>
                    <a:pt x="1046" y="3024"/>
                  </a:lnTo>
                  <a:lnTo>
                    <a:pt x="1040" y="3008"/>
                  </a:lnTo>
                  <a:lnTo>
                    <a:pt x="1033" y="2991"/>
                  </a:lnTo>
                  <a:lnTo>
                    <a:pt x="1024" y="2975"/>
                  </a:lnTo>
                  <a:lnTo>
                    <a:pt x="1016" y="2959"/>
                  </a:lnTo>
                  <a:lnTo>
                    <a:pt x="1008" y="2942"/>
                  </a:lnTo>
                  <a:lnTo>
                    <a:pt x="999" y="2926"/>
                  </a:lnTo>
                  <a:lnTo>
                    <a:pt x="989" y="2911"/>
                  </a:lnTo>
                  <a:lnTo>
                    <a:pt x="969" y="2880"/>
                  </a:lnTo>
                  <a:lnTo>
                    <a:pt x="948" y="2851"/>
                  </a:lnTo>
                  <a:lnTo>
                    <a:pt x="925" y="2823"/>
                  </a:lnTo>
                  <a:lnTo>
                    <a:pt x="901" y="2795"/>
                  </a:lnTo>
                  <a:lnTo>
                    <a:pt x="875" y="2767"/>
                  </a:lnTo>
                  <a:lnTo>
                    <a:pt x="849" y="2740"/>
                  </a:lnTo>
                  <a:lnTo>
                    <a:pt x="822" y="2714"/>
                  </a:lnTo>
                  <a:lnTo>
                    <a:pt x="793" y="2689"/>
                  </a:lnTo>
                  <a:lnTo>
                    <a:pt x="737" y="2641"/>
                  </a:lnTo>
                  <a:lnTo>
                    <a:pt x="679" y="2593"/>
                  </a:lnTo>
                  <a:lnTo>
                    <a:pt x="615" y="2542"/>
                  </a:lnTo>
                  <a:lnTo>
                    <a:pt x="549" y="2492"/>
                  </a:lnTo>
                  <a:lnTo>
                    <a:pt x="484" y="2440"/>
                  </a:lnTo>
                  <a:lnTo>
                    <a:pt x="421" y="2388"/>
                  </a:lnTo>
                  <a:lnTo>
                    <a:pt x="390" y="2361"/>
                  </a:lnTo>
                  <a:lnTo>
                    <a:pt x="359" y="2333"/>
                  </a:lnTo>
                  <a:lnTo>
                    <a:pt x="329" y="2305"/>
                  </a:lnTo>
                  <a:lnTo>
                    <a:pt x="300" y="2275"/>
                  </a:lnTo>
                  <a:lnTo>
                    <a:pt x="273" y="2246"/>
                  </a:lnTo>
                  <a:lnTo>
                    <a:pt x="246" y="2215"/>
                  </a:lnTo>
                  <a:lnTo>
                    <a:pt x="220" y="2183"/>
                  </a:lnTo>
                  <a:lnTo>
                    <a:pt x="196" y="2150"/>
                  </a:lnTo>
                  <a:lnTo>
                    <a:pt x="179" y="2125"/>
                  </a:lnTo>
                  <a:lnTo>
                    <a:pt x="161" y="2098"/>
                  </a:lnTo>
                  <a:lnTo>
                    <a:pt x="145" y="2071"/>
                  </a:lnTo>
                  <a:lnTo>
                    <a:pt x="131" y="2044"/>
                  </a:lnTo>
                  <a:lnTo>
                    <a:pt x="117" y="2017"/>
                  </a:lnTo>
                  <a:lnTo>
                    <a:pt x="104" y="1989"/>
                  </a:lnTo>
                  <a:lnTo>
                    <a:pt x="92" y="1961"/>
                  </a:lnTo>
                  <a:lnTo>
                    <a:pt x="80" y="1932"/>
                  </a:lnTo>
                  <a:lnTo>
                    <a:pt x="70" y="1903"/>
                  </a:lnTo>
                  <a:lnTo>
                    <a:pt x="60" y="1874"/>
                  </a:lnTo>
                  <a:lnTo>
                    <a:pt x="51" y="1844"/>
                  </a:lnTo>
                  <a:lnTo>
                    <a:pt x="43" y="1815"/>
                  </a:lnTo>
                  <a:lnTo>
                    <a:pt x="36" y="1785"/>
                  </a:lnTo>
                  <a:lnTo>
                    <a:pt x="29" y="1753"/>
                  </a:lnTo>
                  <a:lnTo>
                    <a:pt x="23" y="1723"/>
                  </a:lnTo>
                  <a:lnTo>
                    <a:pt x="18" y="1692"/>
                  </a:lnTo>
                  <a:lnTo>
                    <a:pt x="13" y="1662"/>
                  </a:lnTo>
                  <a:lnTo>
                    <a:pt x="10" y="1631"/>
                  </a:lnTo>
                  <a:lnTo>
                    <a:pt x="7" y="1599"/>
                  </a:lnTo>
                  <a:lnTo>
                    <a:pt x="4" y="1567"/>
                  </a:lnTo>
                  <a:lnTo>
                    <a:pt x="2" y="1536"/>
                  </a:lnTo>
                  <a:lnTo>
                    <a:pt x="1" y="1505"/>
                  </a:lnTo>
                  <a:lnTo>
                    <a:pt x="0" y="1474"/>
                  </a:lnTo>
                  <a:lnTo>
                    <a:pt x="0" y="1441"/>
                  </a:lnTo>
                  <a:lnTo>
                    <a:pt x="1" y="1410"/>
                  </a:lnTo>
                  <a:lnTo>
                    <a:pt x="2" y="1378"/>
                  </a:lnTo>
                  <a:lnTo>
                    <a:pt x="4" y="1347"/>
                  </a:lnTo>
                  <a:lnTo>
                    <a:pt x="6" y="1316"/>
                  </a:lnTo>
                  <a:lnTo>
                    <a:pt x="9" y="1285"/>
                  </a:lnTo>
                  <a:lnTo>
                    <a:pt x="12" y="1253"/>
                  </a:lnTo>
                  <a:lnTo>
                    <a:pt x="16" y="1222"/>
                  </a:lnTo>
                  <a:lnTo>
                    <a:pt x="20" y="1191"/>
                  </a:lnTo>
                  <a:lnTo>
                    <a:pt x="30" y="1130"/>
                  </a:lnTo>
                  <a:lnTo>
                    <a:pt x="41" y="1069"/>
                  </a:lnTo>
                  <a:lnTo>
                    <a:pt x="55" y="1010"/>
                  </a:lnTo>
                  <a:lnTo>
                    <a:pt x="70" y="950"/>
                  </a:lnTo>
                  <a:lnTo>
                    <a:pt x="78" y="920"/>
                  </a:lnTo>
                  <a:lnTo>
                    <a:pt x="87" y="890"/>
                  </a:lnTo>
                  <a:lnTo>
                    <a:pt x="97" y="861"/>
                  </a:lnTo>
                  <a:lnTo>
                    <a:pt x="107" y="832"/>
                  </a:lnTo>
                  <a:lnTo>
                    <a:pt x="117" y="803"/>
                  </a:lnTo>
                  <a:lnTo>
                    <a:pt x="128" y="775"/>
                  </a:lnTo>
                  <a:lnTo>
                    <a:pt x="140" y="746"/>
                  </a:lnTo>
                  <a:lnTo>
                    <a:pt x="152" y="718"/>
                  </a:lnTo>
                  <a:lnTo>
                    <a:pt x="164" y="690"/>
                  </a:lnTo>
                  <a:lnTo>
                    <a:pt x="179" y="663"/>
                  </a:lnTo>
                  <a:lnTo>
                    <a:pt x="192" y="635"/>
                  </a:lnTo>
                  <a:lnTo>
                    <a:pt x="207" y="609"/>
                  </a:lnTo>
                  <a:lnTo>
                    <a:pt x="222" y="581"/>
                  </a:lnTo>
                  <a:lnTo>
                    <a:pt x="237" y="555"/>
                  </a:lnTo>
                  <a:lnTo>
                    <a:pt x="253" y="530"/>
                  </a:lnTo>
                  <a:lnTo>
                    <a:pt x="270" y="504"/>
                  </a:lnTo>
                  <a:lnTo>
                    <a:pt x="287" y="480"/>
                  </a:lnTo>
                  <a:lnTo>
                    <a:pt x="305" y="455"/>
                  </a:lnTo>
                  <a:lnTo>
                    <a:pt x="324" y="430"/>
                  </a:lnTo>
                  <a:lnTo>
                    <a:pt x="343" y="407"/>
                  </a:lnTo>
                  <a:lnTo>
                    <a:pt x="363" y="384"/>
                  </a:lnTo>
                  <a:lnTo>
                    <a:pt x="383" y="362"/>
                  </a:lnTo>
                  <a:lnTo>
                    <a:pt x="405" y="340"/>
                  </a:lnTo>
                  <a:lnTo>
                    <a:pt x="427" y="319"/>
                  </a:lnTo>
                  <a:lnTo>
                    <a:pt x="459" y="290"/>
                  </a:lnTo>
                  <a:lnTo>
                    <a:pt x="491" y="261"/>
                  </a:lnTo>
                  <a:lnTo>
                    <a:pt x="525" y="235"/>
                  </a:lnTo>
                  <a:lnTo>
                    <a:pt x="559" y="210"/>
                  </a:lnTo>
                  <a:lnTo>
                    <a:pt x="594" y="186"/>
                  </a:lnTo>
                  <a:lnTo>
                    <a:pt x="631" y="164"/>
                  </a:lnTo>
                  <a:lnTo>
                    <a:pt x="668" y="142"/>
                  </a:lnTo>
                  <a:lnTo>
                    <a:pt x="706" y="122"/>
                  </a:lnTo>
                  <a:lnTo>
                    <a:pt x="744" y="102"/>
                  </a:lnTo>
                  <a:lnTo>
                    <a:pt x="783" y="85"/>
                  </a:lnTo>
                  <a:lnTo>
                    <a:pt x="823" y="68"/>
                  </a:lnTo>
                  <a:lnTo>
                    <a:pt x="863" y="52"/>
                  </a:lnTo>
                  <a:lnTo>
                    <a:pt x="904" y="38"/>
                  </a:lnTo>
                  <a:lnTo>
                    <a:pt x="944" y="24"/>
                  </a:lnTo>
                  <a:lnTo>
                    <a:pt x="985" y="12"/>
                  </a:lnTo>
                  <a:lnTo>
                    <a:pt x="1027" y="0"/>
                  </a:lnTo>
                  <a:lnTo>
                    <a:pt x="1010" y="38"/>
                  </a:lnTo>
                  <a:lnTo>
                    <a:pt x="993" y="76"/>
                  </a:lnTo>
                  <a:lnTo>
                    <a:pt x="977" y="115"/>
                  </a:lnTo>
                  <a:lnTo>
                    <a:pt x="961" y="154"/>
                  </a:lnTo>
                  <a:lnTo>
                    <a:pt x="946" y="192"/>
                  </a:lnTo>
                  <a:lnTo>
                    <a:pt x="931" y="231"/>
                  </a:lnTo>
                  <a:lnTo>
                    <a:pt x="917" y="270"/>
                  </a:lnTo>
                  <a:lnTo>
                    <a:pt x="904" y="310"/>
                  </a:lnTo>
                  <a:lnTo>
                    <a:pt x="891" y="350"/>
                  </a:lnTo>
                  <a:lnTo>
                    <a:pt x="878" y="389"/>
                  </a:lnTo>
                  <a:lnTo>
                    <a:pt x="867" y="429"/>
                  </a:lnTo>
                  <a:lnTo>
                    <a:pt x="855" y="470"/>
                  </a:lnTo>
                  <a:lnTo>
                    <a:pt x="845" y="510"/>
                  </a:lnTo>
                  <a:lnTo>
                    <a:pt x="835" y="550"/>
                  </a:lnTo>
                  <a:lnTo>
                    <a:pt x="825" y="591"/>
                  </a:lnTo>
                  <a:lnTo>
                    <a:pt x="817" y="632"/>
                  </a:lnTo>
                  <a:lnTo>
                    <a:pt x="808" y="673"/>
                  </a:lnTo>
                  <a:lnTo>
                    <a:pt x="800" y="713"/>
                  </a:lnTo>
                  <a:lnTo>
                    <a:pt x="793" y="754"/>
                  </a:lnTo>
                  <a:lnTo>
                    <a:pt x="787" y="796"/>
                  </a:lnTo>
                  <a:lnTo>
                    <a:pt x="781" y="837"/>
                  </a:lnTo>
                  <a:lnTo>
                    <a:pt x="777" y="878"/>
                  </a:lnTo>
                  <a:lnTo>
                    <a:pt x="772" y="919"/>
                  </a:lnTo>
                  <a:lnTo>
                    <a:pt x="769" y="961"/>
                  </a:lnTo>
                  <a:lnTo>
                    <a:pt x="766" y="1002"/>
                  </a:lnTo>
                  <a:lnTo>
                    <a:pt x="764" y="1044"/>
                  </a:lnTo>
                  <a:lnTo>
                    <a:pt x="762" y="1085"/>
                  </a:lnTo>
                  <a:lnTo>
                    <a:pt x="761" y="1127"/>
                  </a:lnTo>
                  <a:lnTo>
                    <a:pt x="761" y="1169"/>
                  </a:lnTo>
                  <a:lnTo>
                    <a:pt x="762" y="1210"/>
                  </a:lnTo>
                  <a:lnTo>
                    <a:pt x="763" y="1251"/>
                  </a:lnTo>
                  <a:lnTo>
                    <a:pt x="766" y="1294"/>
                  </a:lnTo>
                  <a:lnTo>
                    <a:pt x="769" y="1342"/>
                  </a:lnTo>
                  <a:lnTo>
                    <a:pt x="774" y="1390"/>
                  </a:lnTo>
                  <a:lnTo>
                    <a:pt x="779" y="1438"/>
                  </a:lnTo>
                  <a:lnTo>
                    <a:pt x="786" y="1487"/>
                  </a:lnTo>
                  <a:lnTo>
                    <a:pt x="793" y="1534"/>
                  </a:lnTo>
                  <a:lnTo>
                    <a:pt x="802" y="1582"/>
                  </a:lnTo>
                  <a:lnTo>
                    <a:pt x="812" y="1630"/>
                  </a:lnTo>
                  <a:lnTo>
                    <a:pt x="823" y="1677"/>
                  </a:lnTo>
                  <a:lnTo>
                    <a:pt x="835" y="1724"/>
                  </a:lnTo>
                  <a:lnTo>
                    <a:pt x="848" y="1771"/>
                  </a:lnTo>
                  <a:lnTo>
                    <a:pt x="862" y="1818"/>
                  </a:lnTo>
                  <a:lnTo>
                    <a:pt x="876" y="1864"/>
                  </a:lnTo>
                  <a:lnTo>
                    <a:pt x="892" y="1910"/>
                  </a:lnTo>
                  <a:lnTo>
                    <a:pt x="909" y="1956"/>
                  </a:lnTo>
                  <a:lnTo>
                    <a:pt x="927" y="2001"/>
                  </a:lnTo>
                  <a:lnTo>
                    <a:pt x="946" y="2045"/>
                  </a:lnTo>
                  <a:lnTo>
                    <a:pt x="966" y="2089"/>
                  </a:lnTo>
                  <a:lnTo>
                    <a:pt x="986" y="2134"/>
                  </a:lnTo>
                  <a:lnTo>
                    <a:pt x="1008" y="2176"/>
                  </a:lnTo>
                  <a:lnTo>
                    <a:pt x="1032" y="2219"/>
                  </a:lnTo>
                  <a:lnTo>
                    <a:pt x="1056" y="2261"/>
                  </a:lnTo>
                  <a:lnTo>
                    <a:pt x="1081" y="2303"/>
                  </a:lnTo>
                  <a:lnTo>
                    <a:pt x="1107" y="2343"/>
                  </a:lnTo>
                  <a:lnTo>
                    <a:pt x="1133" y="2383"/>
                  </a:lnTo>
                  <a:lnTo>
                    <a:pt x="1161" y="2422"/>
                  </a:lnTo>
                  <a:lnTo>
                    <a:pt x="1190" y="2462"/>
                  </a:lnTo>
                  <a:lnTo>
                    <a:pt x="1219" y="2499"/>
                  </a:lnTo>
                  <a:lnTo>
                    <a:pt x="1251" y="2536"/>
                  </a:lnTo>
                  <a:lnTo>
                    <a:pt x="1283" y="2573"/>
                  </a:lnTo>
                  <a:lnTo>
                    <a:pt x="1315" y="2608"/>
                  </a:lnTo>
                  <a:lnTo>
                    <a:pt x="1349" y="2643"/>
                  </a:lnTo>
                  <a:lnTo>
                    <a:pt x="1383" y="2677"/>
                  </a:lnTo>
                  <a:lnTo>
                    <a:pt x="1409" y="2701"/>
                  </a:lnTo>
                  <a:lnTo>
                    <a:pt x="1435" y="2724"/>
                  </a:lnTo>
                  <a:lnTo>
                    <a:pt x="1461" y="2746"/>
                  </a:lnTo>
                  <a:lnTo>
                    <a:pt x="1489" y="2769"/>
                  </a:lnTo>
                  <a:lnTo>
                    <a:pt x="1516" y="2791"/>
                  </a:lnTo>
                  <a:lnTo>
                    <a:pt x="1544" y="2812"/>
                  </a:lnTo>
                  <a:lnTo>
                    <a:pt x="1572" y="2833"/>
                  </a:lnTo>
                  <a:lnTo>
                    <a:pt x="1601" y="2852"/>
                  </a:lnTo>
                  <a:lnTo>
                    <a:pt x="1630" y="2872"/>
                  </a:lnTo>
                  <a:lnTo>
                    <a:pt x="1660" y="2890"/>
                  </a:lnTo>
                  <a:lnTo>
                    <a:pt x="1690" y="2909"/>
                  </a:lnTo>
                  <a:lnTo>
                    <a:pt x="1721" y="2926"/>
                  </a:lnTo>
                  <a:lnTo>
                    <a:pt x="1751" y="2943"/>
                  </a:lnTo>
                  <a:lnTo>
                    <a:pt x="1782" y="2960"/>
                  </a:lnTo>
                  <a:lnTo>
                    <a:pt x="1813" y="2976"/>
                  </a:lnTo>
                  <a:lnTo>
                    <a:pt x="1844" y="2991"/>
                  </a:lnTo>
                  <a:lnTo>
                    <a:pt x="1844" y="3007"/>
                  </a:lnTo>
                  <a:lnTo>
                    <a:pt x="1843" y="3022"/>
                  </a:lnTo>
                  <a:lnTo>
                    <a:pt x="1844" y="3038"/>
                  </a:lnTo>
                  <a:lnTo>
                    <a:pt x="1846" y="3054"/>
                  </a:lnTo>
                  <a:lnTo>
                    <a:pt x="1845" y="3054"/>
                  </a:lnTo>
                  <a:lnTo>
                    <a:pt x="1844" y="3055"/>
                  </a:lnTo>
                  <a:close/>
                </a:path>
              </a:pathLst>
            </a:custGeom>
            <a:solidFill>
              <a:srgbClr val="FA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4"/>
            <p:cNvSpPr>
              <a:spLocks/>
            </p:cNvSpPr>
            <p:nvPr/>
          </p:nvSpPr>
          <p:spPr bwMode="auto">
            <a:xfrm>
              <a:off x="16331909" y="8053437"/>
              <a:ext cx="8002" cy="8002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1" y="2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5"/>
            <p:cNvSpPr>
              <a:spLocks/>
            </p:cNvSpPr>
            <p:nvPr/>
          </p:nvSpPr>
          <p:spPr bwMode="auto">
            <a:xfrm>
              <a:off x="16339909" y="8061431"/>
              <a:ext cx="1215613" cy="1327577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0" h="664">
                  <a:moveTo>
                    <a:pt x="345" y="441"/>
                  </a:moveTo>
                  <a:lnTo>
                    <a:pt x="359" y="456"/>
                  </a:lnTo>
                  <a:lnTo>
                    <a:pt x="373" y="470"/>
                  </a:lnTo>
                  <a:lnTo>
                    <a:pt x="387" y="485"/>
                  </a:lnTo>
                  <a:lnTo>
                    <a:pt x="402" y="498"/>
                  </a:lnTo>
                  <a:lnTo>
                    <a:pt x="418" y="511"/>
                  </a:lnTo>
                  <a:lnTo>
                    <a:pt x="434" y="524"/>
                  </a:lnTo>
                  <a:lnTo>
                    <a:pt x="450" y="536"/>
                  </a:lnTo>
                  <a:lnTo>
                    <a:pt x="467" y="548"/>
                  </a:lnTo>
                  <a:lnTo>
                    <a:pt x="484" y="559"/>
                  </a:lnTo>
                  <a:lnTo>
                    <a:pt x="501" y="570"/>
                  </a:lnTo>
                  <a:lnTo>
                    <a:pt x="519" y="581"/>
                  </a:lnTo>
                  <a:lnTo>
                    <a:pt x="536" y="591"/>
                  </a:lnTo>
                  <a:lnTo>
                    <a:pt x="555" y="600"/>
                  </a:lnTo>
                  <a:lnTo>
                    <a:pt x="573" y="609"/>
                  </a:lnTo>
                  <a:lnTo>
                    <a:pt x="592" y="617"/>
                  </a:lnTo>
                  <a:lnTo>
                    <a:pt x="610" y="625"/>
                  </a:lnTo>
                  <a:lnTo>
                    <a:pt x="610" y="634"/>
                  </a:lnTo>
                  <a:lnTo>
                    <a:pt x="610" y="643"/>
                  </a:lnTo>
                  <a:lnTo>
                    <a:pt x="610" y="652"/>
                  </a:lnTo>
                  <a:lnTo>
                    <a:pt x="609" y="661"/>
                  </a:lnTo>
                  <a:lnTo>
                    <a:pt x="584" y="663"/>
                  </a:lnTo>
                  <a:lnTo>
                    <a:pt x="558" y="664"/>
                  </a:lnTo>
                  <a:lnTo>
                    <a:pt x="533" y="664"/>
                  </a:lnTo>
                  <a:lnTo>
                    <a:pt x="508" y="662"/>
                  </a:lnTo>
                  <a:lnTo>
                    <a:pt x="478" y="660"/>
                  </a:lnTo>
                  <a:lnTo>
                    <a:pt x="448" y="658"/>
                  </a:lnTo>
                  <a:lnTo>
                    <a:pt x="418" y="655"/>
                  </a:lnTo>
                  <a:lnTo>
                    <a:pt x="387" y="652"/>
                  </a:lnTo>
                  <a:lnTo>
                    <a:pt x="358" y="649"/>
                  </a:lnTo>
                  <a:lnTo>
                    <a:pt x="328" y="645"/>
                  </a:lnTo>
                  <a:lnTo>
                    <a:pt x="298" y="641"/>
                  </a:lnTo>
                  <a:lnTo>
                    <a:pt x="269" y="637"/>
                  </a:lnTo>
                  <a:lnTo>
                    <a:pt x="257" y="635"/>
                  </a:lnTo>
                  <a:lnTo>
                    <a:pt x="244" y="633"/>
                  </a:lnTo>
                  <a:lnTo>
                    <a:pt x="224" y="630"/>
                  </a:lnTo>
                  <a:lnTo>
                    <a:pt x="203" y="625"/>
                  </a:lnTo>
                  <a:lnTo>
                    <a:pt x="181" y="620"/>
                  </a:lnTo>
                  <a:lnTo>
                    <a:pt x="161" y="613"/>
                  </a:lnTo>
                  <a:lnTo>
                    <a:pt x="151" y="609"/>
                  </a:lnTo>
                  <a:lnTo>
                    <a:pt x="142" y="605"/>
                  </a:lnTo>
                  <a:lnTo>
                    <a:pt x="133" y="600"/>
                  </a:lnTo>
                  <a:lnTo>
                    <a:pt x="125" y="594"/>
                  </a:lnTo>
                  <a:lnTo>
                    <a:pt x="117" y="588"/>
                  </a:lnTo>
                  <a:lnTo>
                    <a:pt x="109" y="582"/>
                  </a:lnTo>
                  <a:lnTo>
                    <a:pt x="102" y="573"/>
                  </a:lnTo>
                  <a:lnTo>
                    <a:pt x="95" y="565"/>
                  </a:lnTo>
                  <a:lnTo>
                    <a:pt x="88" y="554"/>
                  </a:lnTo>
                  <a:lnTo>
                    <a:pt x="82" y="543"/>
                  </a:lnTo>
                  <a:lnTo>
                    <a:pt x="77" y="531"/>
                  </a:lnTo>
                  <a:lnTo>
                    <a:pt x="74" y="519"/>
                  </a:lnTo>
                  <a:lnTo>
                    <a:pt x="71" y="507"/>
                  </a:lnTo>
                  <a:lnTo>
                    <a:pt x="70" y="494"/>
                  </a:lnTo>
                  <a:lnTo>
                    <a:pt x="69" y="481"/>
                  </a:lnTo>
                  <a:lnTo>
                    <a:pt x="69" y="468"/>
                  </a:lnTo>
                  <a:lnTo>
                    <a:pt x="70" y="441"/>
                  </a:lnTo>
                  <a:lnTo>
                    <a:pt x="73" y="414"/>
                  </a:lnTo>
                  <a:lnTo>
                    <a:pt x="77" y="386"/>
                  </a:lnTo>
                  <a:lnTo>
                    <a:pt x="81" y="360"/>
                  </a:lnTo>
                  <a:lnTo>
                    <a:pt x="84" y="334"/>
                  </a:lnTo>
                  <a:lnTo>
                    <a:pt x="86" y="309"/>
                  </a:lnTo>
                  <a:lnTo>
                    <a:pt x="88" y="285"/>
                  </a:lnTo>
                  <a:lnTo>
                    <a:pt x="88" y="262"/>
                  </a:lnTo>
                  <a:lnTo>
                    <a:pt x="87" y="238"/>
                  </a:lnTo>
                  <a:lnTo>
                    <a:pt x="85" y="216"/>
                  </a:lnTo>
                  <a:lnTo>
                    <a:pt x="82" y="194"/>
                  </a:lnTo>
                  <a:lnTo>
                    <a:pt x="77" y="173"/>
                  </a:lnTo>
                  <a:lnTo>
                    <a:pt x="72" y="152"/>
                  </a:lnTo>
                  <a:lnTo>
                    <a:pt x="65" y="131"/>
                  </a:lnTo>
                  <a:lnTo>
                    <a:pt x="58" y="110"/>
                  </a:lnTo>
                  <a:lnTo>
                    <a:pt x="49" y="88"/>
                  </a:lnTo>
                  <a:lnTo>
                    <a:pt x="38" y="66"/>
                  </a:lnTo>
                  <a:lnTo>
                    <a:pt x="27" y="44"/>
                  </a:lnTo>
                  <a:lnTo>
                    <a:pt x="14" y="22"/>
                  </a:lnTo>
                  <a:lnTo>
                    <a:pt x="0" y="0"/>
                  </a:lnTo>
                  <a:lnTo>
                    <a:pt x="26" y="15"/>
                  </a:lnTo>
                  <a:lnTo>
                    <a:pt x="53" y="30"/>
                  </a:lnTo>
                  <a:lnTo>
                    <a:pt x="80" y="43"/>
                  </a:lnTo>
                  <a:lnTo>
                    <a:pt x="108" y="55"/>
                  </a:lnTo>
                  <a:lnTo>
                    <a:pt x="137" y="67"/>
                  </a:lnTo>
                  <a:lnTo>
                    <a:pt x="166" y="76"/>
                  </a:lnTo>
                  <a:lnTo>
                    <a:pt x="196" y="86"/>
                  </a:lnTo>
                  <a:lnTo>
                    <a:pt x="226" y="94"/>
                  </a:lnTo>
                  <a:lnTo>
                    <a:pt x="225" y="117"/>
                  </a:lnTo>
                  <a:lnTo>
                    <a:pt x="225" y="140"/>
                  </a:lnTo>
                  <a:lnTo>
                    <a:pt x="227" y="163"/>
                  </a:lnTo>
                  <a:lnTo>
                    <a:pt x="229" y="186"/>
                  </a:lnTo>
                  <a:lnTo>
                    <a:pt x="233" y="209"/>
                  </a:lnTo>
                  <a:lnTo>
                    <a:pt x="238" y="232"/>
                  </a:lnTo>
                  <a:lnTo>
                    <a:pt x="245" y="255"/>
                  </a:lnTo>
                  <a:lnTo>
                    <a:pt x="252" y="278"/>
                  </a:lnTo>
                  <a:lnTo>
                    <a:pt x="260" y="300"/>
                  </a:lnTo>
                  <a:lnTo>
                    <a:pt x="270" y="321"/>
                  </a:lnTo>
                  <a:lnTo>
                    <a:pt x="280" y="342"/>
                  </a:lnTo>
                  <a:lnTo>
                    <a:pt x="291" y="363"/>
                  </a:lnTo>
                  <a:lnTo>
                    <a:pt x="303" y="383"/>
                  </a:lnTo>
                  <a:lnTo>
                    <a:pt x="317" y="403"/>
                  </a:lnTo>
                  <a:lnTo>
                    <a:pt x="330" y="422"/>
                  </a:lnTo>
                  <a:lnTo>
                    <a:pt x="345" y="441"/>
                  </a:lnTo>
                  <a:close/>
                </a:path>
              </a:pathLst>
            </a:custGeom>
            <a:solidFill>
              <a:srgbClr val="696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6"/>
            <p:cNvSpPr>
              <a:spLocks/>
            </p:cNvSpPr>
            <p:nvPr/>
          </p:nvSpPr>
          <p:spPr bwMode="auto">
            <a:xfrm>
              <a:off x="16787766" y="8077429"/>
              <a:ext cx="1127642" cy="1271599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5" h="635">
                  <a:moveTo>
                    <a:pt x="565" y="0"/>
                  </a:moveTo>
                  <a:lnTo>
                    <a:pt x="561" y="19"/>
                  </a:lnTo>
                  <a:lnTo>
                    <a:pt x="557" y="39"/>
                  </a:lnTo>
                  <a:lnTo>
                    <a:pt x="554" y="60"/>
                  </a:lnTo>
                  <a:lnTo>
                    <a:pt x="552" y="83"/>
                  </a:lnTo>
                  <a:lnTo>
                    <a:pt x="550" y="105"/>
                  </a:lnTo>
                  <a:lnTo>
                    <a:pt x="549" y="127"/>
                  </a:lnTo>
                  <a:lnTo>
                    <a:pt x="549" y="150"/>
                  </a:lnTo>
                  <a:lnTo>
                    <a:pt x="549" y="173"/>
                  </a:lnTo>
                  <a:lnTo>
                    <a:pt x="550" y="219"/>
                  </a:lnTo>
                  <a:lnTo>
                    <a:pt x="553" y="265"/>
                  </a:lnTo>
                  <a:lnTo>
                    <a:pt x="556" y="309"/>
                  </a:lnTo>
                  <a:lnTo>
                    <a:pt x="560" y="349"/>
                  </a:lnTo>
                  <a:lnTo>
                    <a:pt x="561" y="369"/>
                  </a:lnTo>
                  <a:lnTo>
                    <a:pt x="562" y="389"/>
                  </a:lnTo>
                  <a:lnTo>
                    <a:pt x="561" y="410"/>
                  </a:lnTo>
                  <a:lnTo>
                    <a:pt x="560" y="430"/>
                  </a:lnTo>
                  <a:lnTo>
                    <a:pt x="558" y="450"/>
                  </a:lnTo>
                  <a:lnTo>
                    <a:pt x="555" y="470"/>
                  </a:lnTo>
                  <a:lnTo>
                    <a:pt x="551" y="489"/>
                  </a:lnTo>
                  <a:lnTo>
                    <a:pt x="546" y="508"/>
                  </a:lnTo>
                  <a:lnTo>
                    <a:pt x="539" y="527"/>
                  </a:lnTo>
                  <a:lnTo>
                    <a:pt x="532" y="544"/>
                  </a:lnTo>
                  <a:lnTo>
                    <a:pt x="523" y="561"/>
                  </a:lnTo>
                  <a:lnTo>
                    <a:pt x="512" y="578"/>
                  </a:lnTo>
                  <a:lnTo>
                    <a:pt x="501" y="592"/>
                  </a:lnTo>
                  <a:lnTo>
                    <a:pt x="488" y="605"/>
                  </a:lnTo>
                  <a:lnTo>
                    <a:pt x="480" y="612"/>
                  </a:lnTo>
                  <a:lnTo>
                    <a:pt x="473" y="617"/>
                  </a:lnTo>
                  <a:lnTo>
                    <a:pt x="465" y="623"/>
                  </a:lnTo>
                  <a:lnTo>
                    <a:pt x="457" y="628"/>
                  </a:lnTo>
                  <a:lnTo>
                    <a:pt x="449" y="632"/>
                  </a:lnTo>
                  <a:lnTo>
                    <a:pt x="441" y="635"/>
                  </a:lnTo>
                  <a:lnTo>
                    <a:pt x="427" y="630"/>
                  </a:lnTo>
                  <a:lnTo>
                    <a:pt x="414" y="626"/>
                  </a:lnTo>
                  <a:lnTo>
                    <a:pt x="399" y="620"/>
                  </a:lnTo>
                  <a:lnTo>
                    <a:pt x="385" y="615"/>
                  </a:lnTo>
                  <a:lnTo>
                    <a:pt x="367" y="607"/>
                  </a:lnTo>
                  <a:lnTo>
                    <a:pt x="348" y="599"/>
                  </a:lnTo>
                  <a:lnTo>
                    <a:pt x="330" y="590"/>
                  </a:lnTo>
                  <a:lnTo>
                    <a:pt x="311" y="581"/>
                  </a:lnTo>
                  <a:lnTo>
                    <a:pt x="294" y="571"/>
                  </a:lnTo>
                  <a:lnTo>
                    <a:pt x="276" y="560"/>
                  </a:lnTo>
                  <a:lnTo>
                    <a:pt x="259" y="549"/>
                  </a:lnTo>
                  <a:lnTo>
                    <a:pt x="242" y="538"/>
                  </a:lnTo>
                  <a:lnTo>
                    <a:pt x="225" y="526"/>
                  </a:lnTo>
                  <a:lnTo>
                    <a:pt x="209" y="514"/>
                  </a:lnTo>
                  <a:lnTo>
                    <a:pt x="193" y="501"/>
                  </a:lnTo>
                  <a:lnTo>
                    <a:pt x="177" y="488"/>
                  </a:lnTo>
                  <a:lnTo>
                    <a:pt x="162" y="475"/>
                  </a:lnTo>
                  <a:lnTo>
                    <a:pt x="148" y="460"/>
                  </a:lnTo>
                  <a:lnTo>
                    <a:pt x="134" y="446"/>
                  </a:lnTo>
                  <a:lnTo>
                    <a:pt x="120" y="431"/>
                  </a:lnTo>
                  <a:lnTo>
                    <a:pt x="105" y="412"/>
                  </a:lnTo>
                  <a:lnTo>
                    <a:pt x="92" y="393"/>
                  </a:lnTo>
                  <a:lnTo>
                    <a:pt x="78" y="373"/>
                  </a:lnTo>
                  <a:lnTo>
                    <a:pt x="66" y="353"/>
                  </a:lnTo>
                  <a:lnTo>
                    <a:pt x="55" y="332"/>
                  </a:lnTo>
                  <a:lnTo>
                    <a:pt x="45" y="311"/>
                  </a:lnTo>
                  <a:lnTo>
                    <a:pt x="35" y="290"/>
                  </a:lnTo>
                  <a:lnTo>
                    <a:pt x="27" y="268"/>
                  </a:lnTo>
                  <a:lnTo>
                    <a:pt x="20" y="245"/>
                  </a:lnTo>
                  <a:lnTo>
                    <a:pt x="13" y="222"/>
                  </a:lnTo>
                  <a:lnTo>
                    <a:pt x="8" y="199"/>
                  </a:lnTo>
                  <a:lnTo>
                    <a:pt x="4" y="176"/>
                  </a:lnTo>
                  <a:lnTo>
                    <a:pt x="2" y="153"/>
                  </a:lnTo>
                  <a:lnTo>
                    <a:pt x="0" y="130"/>
                  </a:lnTo>
                  <a:lnTo>
                    <a:pt x="0" y="107"/>
                  </a:lnTo>
                  <a:lnTo>
                    <a:pt x="1" y="84"/>
                  </a:lnTo>
                  <a:lnTo>
                    <a:pt x="37" y="91"/>
                  </a:lnTo>
                  <a:lnTo>
                    <a:pt x="73" y="97"/>
                  </a:lnTo>
                  <a:lnTo>
                    <a:pt x="109" y="101"/>
                  </a:lnTo>
                  <a:lnTo>
                    <a:pt x="145" y="103"/>
                  </a:lnTo>
                  <a:lnTo>
                    <a:pt x="182" y="104"/>
                  </a:lnTo>
                  <a:lnTo>
                    <a:pt x="219" y="103"/>
                  </a:lnTo>
                  <a:lnTo>
                    <a:pt x="256" y="100"/>
                  </a:lnTo>
                  <a:lnTo>
                    <a:pt x="292" y="96"/>
                  </a:lnTo>
                  <a:lnTo>
                    <a:pt x="328" y="90"/>
                  </a:lnTo>
                  <a:lnTo>
                    <a:pt x="363" y="82"/>
                  </a:lnTo>
                  <a:lnTo>
                    <a:pt x="398" y="73"/>
                  </a:lnTo>
                  <a:lnTo>
                    <a:pt x="434" y="61"/>
                  </a:lnTo>
                  <a:lnTo>
                    <a:pt x="468" y="48"/>
                  </a:lnTo>
                  <a:lnTo>
                    <a:pt x="501" y="34"/>
                  </a:lnTo>
                  <a:lnTo>
                    <a:pt x="534" y="17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C5C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7"/>
            <p:cNvSpPr>
              <a:spLocks/>
            </p:cNvSpPr>
            <p:nvPr/>
          </p:nvSpPr>
          <p:spPr bwMode="auto">
            <a:xfrm>
              <a:off x="17555520" y="9309034"/>
              <a:ext cx="111963" cy="71980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36">
                  <a:moveTo>
                    <a:pt x="57" y="20"/>
                  </a:moveTo>
                  <a:lnTo>
                    <a:pt x="44" y="26"/>
                  </a:lnTo>
                  <a:lnTo>
                    <a:pt x="30" y="30"/>
                  </a:lnTo>
                  <a:lnTo>
                    <a:pt x="15" y="33"/>
                  </a:lnTo>
                  <a:lnTo>
                    <a:pt x="0" y="36"/>
                  </a:lnTo>
                  <a:lnTo>
                    <a:pt x="1" y="27"/>
                  </a:lnTo>
                  <a:lnTo>
                    <a:pt x="1" y="18"/>
                  </a:lnTo>
                  <a:lnTo>
                    <a:pt x="1" y="9"/>
                  </a:lnTo>
                  <a:lnTo>
                    <a:pt x="1" y="0"/>
                  </a:lnTo>
                  <a:lnTo>
                    <a:pt x="15" y="5"/>
                  </a:lnTo>
                  <a:lnTo>
                    <a:pt x="30" y="11"/>
                  </a:lnTo>
                  <a:lnTo>
                    <a:pt x="43" y="15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C5C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8"/>
            <p:cNvSpPr>
              <a:spLocks/>
            </p:cNvSpPr>
            <p:nvPr/>
          </p:nvSpPr>
          <p:spPr bwMode="auto">
            <a:xfrm>
              <a:off x="15756091" y="1839415"/>
              <a:ext cx="4446582" cy="6110052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  <a:gd name="T104" fmla="*/ 908 w 6953"/>
                <a:gd name="T105" fmla="*/ 908 w 6953"/>
                <a:gd name="T106" fmla="*/ 908 w 6953"/>
                <a:gd name="T107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25" h="3059">
                  <a:moveTo>
                    <a:pt x="1521" y="2582"/>
                  </a:moveTo>
                  <a:lnTo>
                    <a:pt x="1480" y="2609"/>
                  </a:lnTo>
                  <a:lnTo>
                    <a:pt x="1439" y="2635"/>
                  </a:lnTo>
                  <a:lnTo>
                    <a:pt x="1397" y="2662"/>
                  </a:lnTo>
                  <a:lnTo>
                    <a:pt x="1356" y="2690"/>
                  </a:lnTo>
                  <a:lnTo>
                    <a:pt x="1315" y="2718"/>
                  </a:lnTo>
                  <a:lnTo>
                    <a:pt x="1276" y="2747"/>
                  </a:lnTo>
                  <a:lnTo>
                    <a:pt x="1258" y="2763"/>
                  </a:lnTo>
                  <a:lnTo>
                    <a:pt x="1239" y="2779"/>
                  </a:lnTo>
                  <a:lnTo>
                    <a:pt x="1221" y="2795"/>
                  </a:lnTo>
                  <a:lnTo>
                    <a:pt x="1204" y="2813"/>
                  </a:lnTo>
                  <a:lnTo>
                    <a:pt x="1193" y="2825"/>
                  </a:lnTo>
                  <a:lnTo>
                    <a:pt x="1181" y="2839"/>
                  </a:lnTo>
                  <a:lnTo>
                    <a:pt x="1170" y="2852"/>
                  </a:lnTo>
                  <a:lnTo>
                    <a:pt x="1160" y="2867"/>
                  </a:lnTo>
                  <a:lnTo>
                    <a:pt x="1150" y="2882"/>
                  </a:lnTo>
                  <a:lnTo>
                    <a:pt x="1141" y="2897"/>
                  </a:lnTo>
                  <a:lnTo>
                    <a:pt x="1131" y="2912"/>
                  </a:lnTo>
                  <a:lnTo>
                    <a:pt x="1123" y="2927"/>
                  </a:lnTo>
                  <a:lnTo>
                    <a:pt x="1115" y="2943"/>
                  </a:lnTo>
                  <a:lnTo>
                    <a:pt x="1108" y="2959"/>
                  </a:lnTo>
                  <a:lnTo>
                    <a:pt x="1102" y="2975"/>
                  </a:lnTo>
                  <a:lnTo>
                    <a:pt x="1097" y="2991"/>
                  </a:lnTo>
                  <a:lnTo>
                    <a:pt x="1092" y="3008"/>
                  </a:lnTo>
                  <a:lnTo>
                    <a:pt x="1088" y="3025"/>
                  </a:lnTo>
                  <a:lnTo>
                    <a:pt x="1085" y="3042"/>
                  </a:lnTo>
                  <a:lnTo>
                    <a:pt x="1083" y="3059"/>
                  </a:lnTo>
                  <a:lnTo>
                    <a:pt x="1052" y="3044"/>
                  </a:lnTo>
                  <a:lnTo>
                    <a:pt x="1021" y="3028"/>
                  </a:lnTo>
                  <a:lnTo>
                    <a:pt x="990" y="3011"/>
                  </a:lnTo>
                  <a:lnTo>
                    <a:pt x="960" y="2994"/>
                  </a:lnTo>
                  <a:lnTo>
                    <a:pt x="929" y="2977"/>
                  </a:lnTo>
                  <a:lnTo>
                    <a:pt x="899" y="2958"/>
                  </a:lnTo>
                  <a:lnTo>
                    <a:pt x="869" y="2940"/>
                  </a:lnTo>
                  <a:lnTo>
                    <a:pt x="840" y="2920"/>
                  </a:lnTo>
                  <a:lnTo>
                    <a:pt x="811" y="2901"/>
                  </a:lnTo>
                  <a:lnTo>
                    <a:pt x="783" y="2880"/>
                  </a:lnTo>
                  <a:lnTo>
                    <a:pt x="755" y="2859"/>
                  </a:lnTo>
                  <a:lnTo>
                    <a:pt x="728" y="2837"/>
                  </a:lnTo>
                  <a:lnTo>
                    <a:pt x="700" y="2814"/>
                  </a:lnTo>
                  <a:lnTo>
                    <a:pt x="674" y="2792"/>
                  </a:lnTo>
                  <a:lnTo>
                    <a:pt x="648" y="2769"/>
                  </a:lnTo>
                  <a:lnTo>
                    <a:pt x="622" y="2745"/>
                  </a:lnTo>
                  <a:lnTo>
                    <a:pt x="588" y="2711"/>
                  </a:lnTo>
                  <a:lnTo>
                    <a:pt x="554" y="2676"/>
                  </a:lnTo>
                  <a:lnTo>
                    <a:pt x="522" y="2641"/>
                  </a:lnTo>
                  <a:lnTo>
                    <a:pt x="490" y="2604"/>
                  </a:lnTo>
                  <a:lnTo>
                    <a:pt x="458" y="2567"/>
                  </a:lnTo>
                  <a:lnTo>
                    <a:pt x="429" y="2530"/>
                  </a:lnTo>
                  <a:lnTo>
                    <a:pt x="400" y="2490"/>
                  </a:lnTo>
                  <a:lnTo>
                    <a:pt x="372" y="2451"/>
                  </a:lnTo>
                  <a:lnTo>
                    <a:pt x="346" y="2411"/>
                  </a:lnTo>
                  <a:lnTo>
                    <a:pt x="320" y="2371"/>
                  </a:lnTo>
                  <a:lnTo>
                    <a:pt x="295" y="2329"/>
                  </a:lnTo>
                  <a:lnTo>
                    <a:pt x="271" y="2287"/>
                  </a:lnTo>
                  <a:lnTo>
                    <a:pt x="247" y="2244"/>
                  </a:lnTo>
                  <a:lnTo>
                    <a:pt x="225" y="2202"/>
                  </a:lnTo>
                  <a:lnTo>
                    <a:pt x="205" y="2157"/>
                  </a:lnTo>
                  <a:lnTo>
                    <a:pt x="185" y="2113"/>
                  </a:lnTo>
                  <a:lnTo>
                    <a:pt x="166" y="2069"/>
                  </a:lnTo>
                  <a:lnTo>
                    <a:pt x="148" y="2024"/>
                  </a:lnTo>
                  <a:lnTo>
                    <a:pt x="131" y="1978"/>
                  </a:lnTo>
                  <a:lnTo>
                    <a:pt x="115" y="1932"/>
                  </a:lnTo>
                  <a:lnTo>
                    <a:pt x="101" y="1886"/>
                  </a:lnTo>
                  <a:lnTo>
                    <a:pt x="87" y="1839"/>
                  </a:lnTo>
                  <a:lnTo>
                    <a:pt x="74" y="1792"/>
                  </a:lnTo>
                  <a:lnTo>
                    <a:pt x="62" y="1745"/>
                  </a:lnTo>
                  <a:lnTo>
                    <a:pt x="51" y="1698"/>
                  </a:lnTo>
                  <a:lnTo>
                    <a:pt x="41" y="1650"/>
                  </a:lnTo>
                  <a:lnTo>
                    <a:pt x="32" y="1602"/>
                  </a:lnTo>
                  <a:lnTo>
                    <a:pt x="25" y="1555"/>
                  </a:lnTo>
                  <a:lnTo>
                    <a:pt x="18" y="1506"/>
                  </a:lnTo>
                  <a:lnTo>
                    <a:pt x="13" y="1458"/>
                  </a:lnTo>
                  <a:lnTo>
                    <a:pt x="8" y="1410"/>
                  </a:lnTo>
                  <a:lnTo>
                    <a:pt x="5" y="1362"/>
                  </a:lnTo>
                  <a:lnTo>
                    <a:pt x="2" y="1319"/>
                  </a:lnTo>
                  <a:lnTo>
                    <a:pt x="1" y="1278"/>
                  </a:lnTo>
                  <a:lnTo>
                    <a:pt x="0" y="1237"/>
                  </a:lnTo>
                  <a:lnTo>
                    <a:pt x="0" y="1195"/>
                  </a:lnTo>
                  <a:lnTo>
                    <a:pt x="1" y="1153"/>
                  </a:lnTo>
                  <a:lnTo>
                    <a:pt x="3" y="1112"/>
                  </a:lnTo>
                  <a:lnTo>
                    <a:pt x="5" y="1070"/>
                  </a:lnTo>
                  <a:lnTo>
                    <a:pt x="8" y="1029"/>
                  </a:lnTo>
                  <a:lnTo>
                    <a:pt x="11" y="987"/>
                  </a:lnTo>
                  <a:lnTo>
                    <a:pt x="16" y="946"/>
                  </a:lnTo>
                  <a:lnTo>
                    <a:pt x="20" y="905"/>
                  </a:lnTo>
                  <a:lnTo>
                    <a:pt x="26" y="864"/>
                  </a:lnTo>
                  <a:lnTo>
                    <a:pt x="32" y="822"/>
                  </a:lnTo>
                  <a:lnTo>
                    <a:pt x="39" y="781"/>
                  </a:lnTo>
                  <a:lnTo>
                    <a:pt x="47" y="741"/>
                  </a:lnTo>
                  <a:lnTo>
                    <a:pt x="56" y="700"/>
                  </a:lnTo>
                  <a:lnTo>
                    <a:pt x="64" y="659"/>
                  </a:lnTo>
                  <a:lnTo>
                    <a:pt x="74" y="618"/>
                  </a:lnTo>
                  <a:lnTo>
                    <a:pt x="84" y="578"/>
                  </a:lnTo>
                  <a:lnTo>
                    <a:pt x="94" y="538"/>
                  </a:lnTo>
                  <a:lnTo>
                    <a:pt x="106" y="497"/>
                  </a:lnTo>
                  <a:lnTo>
                    <a:pt x="117" y="457"/>
                  </a:lnTo>
                  <a:lnTo>
                    <a:pt x="130" y="418"/>
                  </a:lnTo>
                  <a:lnTo>
                    <a:pt x="143" y="378"/>
                  </a:lnTo>
                  <a:lnTo>
                    <a:pt x="156" y="338"/>
                  </a:lnTo>
                  <a:lnTo>
                    <a:pt x="170" y="299"/>
                  </a:lnTo>
                  <a:lnTo>
                    <a:pt x="185" y="260"/>
                  </a:lnTo>
                  <a:lnTo>
                    <a:pt x="200" y="222"/>
                  </a:lnTo>
                  <a:lnTo>
                    <a:pt x="216" y="183"/>
                  </a:lnTo>
                  <a:lnTo>
                    <a:pt x="232" y="144"/>
                  </a:lnTo>
                  <a:lnTo>
                    <a:pt x="249" y="106"/>
                  </a:lnTo>
                  <a:lnTo>
                    <a:pt x="266" y="68"/>
                  </a:lnTo>
                  <a:lnTo>
                    <a:pt x="302" y="59"/>
                  </a:lnTo>
                  <a:lnTo>
                    <a:pt x="337" y="51"/>
                  </a:lnTo>
                  <a:lnTo>
                    <a:pt x="372" y="43"/>
                  </a:lnTo>
                  <a:lnTo>
                    <a:pt x="408" y="36"/>
                  </a:lnTo>
                  <a:lnTo>
                    <a:pt x="461" y="27"/>
                  </a:lnTo>
                  <a:lnTo>
                    <a:pt x="516" y="19"/>
                  </a:lnTo>
                  <a:lnTo>
                    <a:pt x="570" y="12"/>
                  </a:lnTo>
                  <a:lnTo>
                    <a:pt x="624" y="7"/>
                  </a:lnTo>
                  <a:lnTo>
                    <a:pt x="679" y="3"/>
                  </a:lnTo>
                  <a:lnTo>
                    <a:pt x="734" y="0"/>
                  </a:lnTo>
                  <a:lnTo>
                    <a:pt x="788" y="0"/>
                  </a:lnTo>
                  <a:lnTo>
                    <a:pt x="843" y="1"/>
                  </a:lnTo>
                  <a:lnTo>
                    <a:pt x="897" y="5"/>
                  </a:lnTo>
                  <a:lnTo>
                    <a:pt x="952" y="9"/>
                  </a:lnTo>
                  <a:lnTo>
                    <a:pt x="1006" y="15"/>
                  </a:lnTo>
                  <a:lnTo>
                    <a:pt x="1060" y="22"/>
                  </a:lnTo>
                  <a:lnTo>
                    <a:pt x="1113" y="32"/>
                  </a:lnTo>
                  <a:lnTo>
                    <a:pt x="1167" y="43"/>
                  </a:lnTo>
                  <a:lnTo>
                    <a:pt x="1220" y="56"/>
                  </a:lnTo>
                  <a:lnTo>
                    <a:pt x="1272" y="71"/>
                  </a:lnTo>
                  <a:lnTo>
                    <a:pt x="1324" y="88"/>
                  </a:lnTo>
                  <a:lnTo>
                    <a:pt x="1376" y="106"/>
                  </a:lnTo>
                  <a:lnTo>
                    <a:pt x="1426" y="127"/>
                  </a:lnTo>
                  <a:lnTo>
                    <a:pt x="1476" y="149"/>
                  </a:lnTo>
                  <a:lnTo>
                    <a:pt x="1500" y="161"/>
                  </a:lnTo>
                  <a:lnTo>
                    <a:pt x="1525" y="174"/>
                  </a:lnTo>
                  <a:lnTo>
                    <a:pt x="1549" y="187"/>
                  </a:lnTo>
                  <a:lnTo>
                    <a:pt x="1573" y="200"/>
                  </a:lnTo>
                  <a:lnTo>
                    <a:pt x="1597" y="214"/>
                  </a:lnTo>
                  <a:lnTo>
                    <a:pt x="1620" y="228"/>
                  </a:lnTo>
                  <a:lnTo>
                    <a:pt x="1643" y="243"/>
                  </a:lnTo>
                  <a:lnTo>
                    <a:pt x="1666" y="258"/>
                  </a:lnTo>
                  <a:lnTo>
                    <a:pt x="1688" y="273"/>
                  </a:lnTo>
                  <a:lnTo>
                    <a:pt x="1710" y="289"/>
                  </a:lnTo>
                  <a:lnTo>
                    <a:pt x="1732" y="305"/>
                  </a:lnTo>
                  <a:lnTo>
                    <a:pt x="1753" y="322"/>
                  </a:lnTo>
                  <a:lnTo>
                    <a:pt x="1774" y="340"/>
                  </a:lnTo>
                  <a:lnTo>
                    <a:pt x="1796" y="358"/>
                  </a:lnTo>
                  <a:lnTo>
                    <a:pt x="1816" y="376"/>
                  </a:lnTo>
                  <a:lnTo>
                    <a:pt x="1836" y="394"/>
                  </a:lnTo>
                  <a:lnTo>
                    <a:pt x="1855" y="413"/>
                  </a:lnTo>
                  <a:lnTo>
                    <a:pt x="1875" y="432"/>
                  </a:lnTo>
                  <a:lnTo>
                    <a:pt x="1893" y="452"/>
                  </a:lnTo>
                  <a:lnTo>
                    <a:pt x="1911" y="472"/>
                  </a:lnTo>
                  <a:lnTo>
                    <a:pt x="1929" y="492"/>
                  </a:lnTo>
                  <a:lnTo>
                    <a:pt x="1946" y="514"/>
                  </a:lnTo>
                  <a:lnTo>
                    <a:pt x="1963" y="535"/>
                  </a:lnTo>
                  <a:lnTo>
                    <a:pt x="1980" y="557"/>
                  </a:lnTo>
                  <a:lnTo>
                    <a:pt x="2002" y="586"/>
                  </a:lnTo>
                  <a:lnTo>
                    <a:pt x="2022" y="616"/>
                  </a:lnTo>
                  <a:lnTo>
                    <a:pt x="2041" y="647"/>
                  </a:lnTo>
                  <a:lnTo>
                    <a:pt x="2059" y="679"/>
                  </a:lnTo>
                  <a:lnTo>
                    <a:pt x="2076" y="710"/>
                  </a:lnTo>
                  <a:lnTo>
                    <a:pt x="2092" y="742"/>
                  </a:lnTo>
                  <a:lnTo>
                    <a:pt x="2108" y="775"/>
                  </a:lnTo>
                  <a:lnTo>
                    <a:pt x="2122" y="808"/>
                  </a:lnTo>
                  <a:lnTo>
                    <a:pt x="2135" y="841"/>
                  </a:lnTo>
                  <a:lnTo>
                    <a:pt x="2148" y="876"/>
                  </a:lnTo>
                  <a:lnTo>
                    <a:pt x="2159" y="910"/>
                  </a:lnTo>
                  <a:lnTo>
                    <a:pt x="2170" y="944"/>
                  </a:lnTo>
                  <a:lnTo>
                    <a:pt x="2179" y="979"/>
                  </a:lnTo>
                  <a:lnTo>
                    <a:pt x="2188" y="1015"/>
                  </a:lnTo>
                  <a:lnTo>
                    <a:pt x="2196" y="1050"/>
                  </a:lnTo>
                  <a:lnTo>
                    <a:pt x="2203" y="1085"/>
                  </a:lnTo>
                  <a:lnTo>
                    <a:pt x="2208" y="1121"/>
                  </a:lnTo>
                  <a:lnTo>
                    <a:pt x="2214" y="1156"/>
                  </a:lnTo>
                  <a:lnTo>
                    <a:pt x="2218" y="1193"/>
                  </a:lnTo>
                  <a:lnTo>
                    <a:pt x="2221" y="1229"/>
                  </a:lnTo>
                  <a:lnTo>
                    <a:pt x="2223" y="1265"/>
                  </a:lnTo>
                  <a:lnTo>
                    <a:pt x="2225" y="1301"/>
                  </a:lnTo>
                  <a:lnTo>
                    <a:pt x="2225" y="1337"/>
                  </a:lnTo>
                  <a:lnTo>
                    <a:pt x="2224" y="1374"/>
                  </a:lnTo>
                  <a:lnTo>
                    <a:pt x="2222" y="1410"/>
                  </a:lnTo>
                  <a:lnTo>
                    <a:pt x="2220" y="1446"/>
                  </a:lnTo>
                  <a:lnTo>
                    <a:pt x="2216" y="1482"/>
                  </a:lnTo>
                  <a:lnTo>
                    <a:pt x="2210" y="1519"/>
                  </a:lnTo>
                  <a:lnTo>
                    <a:pt x="2205" y="1555"/>
                  </a:lnTo>
                  <a:lnTo>
                    <a:pt x="2199" y="1590"/>
                  </a:lnTo>
                  <a:lnTo>
                    <a:pt x="2191" y="1626"/>
                  </a:lnTo>
                  <a:lnTo>
                    <a:pt x="2183" y="1661"/>
                  </a:lnTo>
                  <a:lnTo>
                    <a:pt x="2174" y="1696"/>
                  </a:lnTo>
                  <a:lnTo>
                    <a:pt x="2164" y="1731"/>
                  </a:lnTo>
                  <a:lnTo>
                    <a:pt x="2153" y="1765"/>
                  </a:lnTo>
                  <a:lnTo>
                    <a:pt x="2141" y="1799"/>
                  </a:lnTo>
                  <a:lnTo>
                    <a:pt x="2128" y="1833"/>
                  </a:lnTo>
                  <a:lnTo>
                    <a:pt x="2115" y="1867"/>
                  </a:lnTo>
                  <a:lnTo>
                    <a:pt x="2100" y="1900"/>
                  </a:lnTo>
                  <a:lnTo>
                    <a:pt x="2085" y="1933"/>
                  </a:lnTo>
                  <a:lnTo>
                    <a:pt x="2069" y="1965"/>
                  </a:lnTo>
                  <a:lnTo>
                    <a:pt x="2053" y="1997"/>
                  </a:lnTo>
                  <a:lnTo>
                    <a:pt x="2035" y="2029"/>
                  </a:lnTo>
                  <a:lnTo>
                    <a:pt x="2017" y="2060"/>
                  </a:lnTo>
                  <a:lnTo>
                    <a:pt x="1999" y="2091"/>
                  </a:lnTo>
                  <a:lnTo>
                    <a:pt x="1978" y="2121"/>
                  </a:lnTo>
                  <a:lnTo>
                    <a:pt x="1958" y="2151"/>
                  </a:lnTo>
                  <a:lnTo>
                    <a:pt x="1937" y="2180"/>
                  </a:lnTo>
                  <a:lnTo>
                    <a:pt x="1915" y="2210"/>
                  </a:lnTo>
                  <a:lnTo>
                    <a:pt x="1893" y="2239"/>
                  </a:lnTo>
                  <a:lnTo>
                    <a:pt x="1870" y="2267"/>
                  </a:lnTo>
                  <a:lnTo>
                    <a:pt x="1847" y="2294"/>
                  </a:lnTo>
                  <a:lnTo>
                    <a:pt x="1823" y="2321"/>
                  </a:lnTo>
                  <a:lnTo>
                    <a:pt x="1798" y="2347"/>
                  </a:lnTo>
                  <a:lnTo>
                    <a:pt x="1772" y="2374"/>
                  </a:lnTo>
                  <a:lnTo>
                    <a:pt x="1746" y="2400"/>
                  </a:lnTo>
                  <a:lnTo>
                    <a:pt x="1720" y="2424"/>
                  </a:lnTo>
                  <a:lnTo>
                    <a:pt x="1693" y="2449"/>
                  </a:lnTo>
                  <a:lnTo>
                    <a:pt x="1666" y="2472"/>
                  </a:lnTo>
                  <a:lnTo>
                    <a:pt x="1638" y="2495"/>
                  </a:lnTo>
                  <a:lnTo>
                    <a:pt x="1609" y="2518"/>
                  </a:lnTo>
                  <a:lnTo>
                    <a:pt x="1581" y="2540"/>
                  </a:lnTo>
                  <a:lnTo>
                    <a:pt x="1550" y="2562"/>
                  </a:lnTo>
                  <a:lnTo>
                    <a:pt x="1521" y="2582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9"/>
            <p:cNvSpPr>
              <a:spLocks/>
            </p:cNvSpPr>
            <p:nvPr/>
          </p:nvSpPr>
          <p:spPr bwMode="auto">
            <a:xfrm>
              <a:off x="16875735" y="9333030"/>
              <a:ext cx="679786" cy="463851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  <a:gd name="T104" fmla="*/ 908 w 6953"/>
                <a:gd name="T105" fmla="*/ 908 w 6953"/>
                <a:gd name="T106" fmla="*/ 908 w 6953"/>
                <a:gd name="T107" fmla="*/ 908 w 6953"/>
                <a:gd name="T108" fmla="*/ 908 w 6953"/>
                <a:gd name="T109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0" h="233">
                  <a:moveTo>
                    <a:pt x="0" y="0"/>
                  </a:moveTo>
                  <a:lnTo>
                    <a:pt x="29" y="4"/>
                  </a:lnTo>
                  <a:lnTo>
                    <a:pt x="59" y="8"/>
                  </a:lnTo>
                  <a:lnTo>
                    <a:pt x="89" y="12"/>
                  </a:lnTo>
                  <a:lnTo>
                    <a:pt x="118" y="15"/>
                  </a:lnTo>
                  <a:lnTo>
                    <a:pt x="149" y="18"/>
                  </a:lnTo>
                  <a:lnTo>
                    <a:pt x="179" y="21"/>
                  </a:lnTo>
                  <a:lnTo>
                    <a:pt x="209" y="23"/>
                  </a:lnTo>
                  <a:lnTo>
                    <a:pt x="239" y="25"/>
                  </a:lnTo>
                  <a:lnTo>
                    <a:pt x="264" y="27"/>
                  </a:lnTo>
                  <a:lnTo>
                    <a:pt x="289" y="27"/>
                  </a:lnTo>
                  <a:lnTo>
                    <a:pt x="315" y="26"/>
                  </a:lnTo>
                  <a:lnTo>
                    <a:pt x="340" y="24"/>
                  </a:lnTo>
                  <a:lnTo>
                    <a:pt x="339" y="46"/>
                  </a:lnTo>
                  <a:lnTo>
                    <a:pt x="336" y="68"/>
                  </a:lnTo>
                  <a:lnTo>
                    <a:pt x="332" y="89"/>
                  </a:lnTo>
                  <a:lnTo>
                    <a:pt x="326" y="112"/>
                  </a:lnTo>
                  <a:lnTo>
                    <a:pt x="319" y="131"/>
                  </a:lnTo>
                  <a:lnTo>
                    <a:pt x="310" y="149"/>
                  </a:lnTo>
                  <a:lnTo>
                    <a:pt x="305" y="158"/>
                  </a:lnTo>
                  <a:lnTo>
                    <a:pt x="299" y="167"/>
                  </a:lnTo>
                  <a:lnTo>
                    <a:pt x="293" y="175"/>
                  </a:lnTo>
                  <a:lnTo>
                    <a:pt x="287" y="183"/>
                  </a:lnTo>
                  <a:lnTo>
                    <a:pt x="280" y="190"/>
                  </a:lnTo>
                  <a:lnTo>
                    <a:pt x="273" y="197"/>
                  </a:lnTo>
                  <a:lnTo>
                    <a:pt x="265" y="204"/>
                  </a:lnTo>
                  <a:lnTo>
                    <a:pt x="257" y="210"/>
                  </a:lnTo>
                  <a:lnTo>
                    <a:pt x="249" y="215"/>
                  </a:lnTo>
                  <a:lnTo>
                    <a:pt x="240" y="220"/>
                  </a:lnTo>
                  <a:lnTo>
                    <a:pt x="231" y="224"/>
                  </a:lnTo>
                  <a:lnTo>
                    <a:pt x="222" y="228"/>
                  </a:lnTo>
                  <a:lnTo>
                    <a:pt x="206" y="232"/>
                  </a:lnTo>
                  <a:lnTo>
                    <a:pt x="191" y="233"/>
                  </a:lnTo>
                  <a:lnTo>
                    <a:pt x="176" y="233"/>
                  </a:lnTo>
                  <a:lnTo>
                    <a:pt x="160" y="231"/>
                  </a:lnTo>
                  <a:lnTo>
                    <a:pt x="145" y="228"/>
                  </a:lnTo>
                  <a:lnTo>
                    <a:pt x="130" y="223"/>
                  </a:lnTo>
                  <a:lnTo>
                    <a:pt x="116" y="216"/>
                  </a:lnTo>
                  <a:lnTo>
                    <a:pt x="102" y="209"/>
                  </a:lnTo>
                  <a:lnTo>
                    <a:pt x="89" y="200"/>
                  </a:lnTo>
                  <a:lnTo>
                    <a:pt x="76" y="189"/>
                  </a:lnTo>
                  <a:lnTo>
                    <a:pt x="64" y="178"/>
                  </a:lnTo>
                  <a:lnTo>
                    <a:pt x="53" y="166"/>
                  </a:lnTo>
                  <a:lnTo>
                    <a:pt x="44" y="153"/>
                  </a:lnTo>
                  <a:lnTo>
                    <a:pt x="35" y="139"/>
                  </a:lnTo>
                  <a:lnTo>
                    <a:pt x="27" y="125"/>
                  </a:lnTo>
                  <a:lnTo>
                    <a:pt x="21" y="111"/>
                  </a:lnTo>
                  <a:lnTo>
                    <a:pt x="16" y="96"/>
                  </a:lnTo>
                  <a:lnTo>
                    <a:pt x="12" y="83"/>
                  </a:lnTo>
                  <a:lnTo>
                    <a:pt x="8" y="69"/>
                  </a:lnTo>
                  <a:lnTo>
                    <a:pt x="6" y="56"/>
                  </a:lnTo>
                  <a:lnTo>
                    <a:pt x="3" y="42"/>
                  </a:lnTo>
                  <a:lnTo>
                    <a:pt x="2" y="28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0"/>
            <p:cNvSpPr>
              <a:spLocks/>
            </p:cNvSpPr>
            <p:nvPr/>
          </p:nvSpPr>
          <p:spPr bwMode="auto">
            <a:xfrm>
              <a:off x="16595825" y="8861177"/>
              <a:ext cx="1231609" cy="191940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5" h="98">
                  <a:moveTo>
                    <a:pt x="0" y="0"/>
                  </a:moveTo>
                  <a:lnTo>
                    <a:pt x="38" y="13"/>
                  </a:lnTo>
                  <a:lnTo>
                    <a:pt x="77" y="23"/>
                  </a:lnTo>
                  <a:lnTo>
                    <a:pt x="115" y="32"/>
                  </a:lnTo>
                  <a:lnTo>
                    <a:pt x="153" y="39"/>
                  </a:lnTo>
                  <a:lnTo>
                    <a:pt x="191" y="46"/>
                  </a:lnTo>
                  <a:lnTo>
                    <a:pt x="229" y="50"/>
                  </a:lnTo>
                  <a:lnTo>
                    <a:pt x="268" y="53"/>
                  </a:lnTo>
                  <a:lnTo>
                    <a:pt x="307" y="55"/>
                  </a:lnTo>
                  <a:lnTo>
                    <a:pt x="345" y="55"/>
                  </a:lnTo>
                  <a:lnTo>
                    <a:pt x="384" y="53"/>
                  </a:lnTo>
                  <a:lnTo>
                    <a:pt x="422" y="50"/>
                  </a:lnTo>
                  <a:lnTo>
                    <a:pt x="460" y="46"/>
                  </a:lnTo>
                  <a:lnTo>
                    <a:pt x="500" y="40"/>
                  </a:lnTo>
                  <a:lnTo>
                    <a:pt x="538" y="33"/>
                  </a:lnTo>
                  <a:lnTo>
                    <a:pt x="576" y="24"/>
                  </a:lnTo>
                  <a:lnTo>
                    <a:pt x="615" y="15"/>
                  </a:lnTo>
                  <a:lnTo>
                    <a:pt x="598" y="26"/>
                  </a:lnTo>
                  <a:lnTo>
                    <a:pt x="581" y="36"/>
                  </a:lnTo>
                  <a:lnTo>
                    <a:pt x="563" y="45"/>
                  </a:lnTo>
                  <a:lnTo>
                    <a:pt x="544" y="53"/>
                  </a:lnTo>
                  <a:lnTo>
                    <a:pt x="526" y="61"/>
                  </a:lnTo>
                  <a:lnTo>
                    <a:pt x="507" y="68"/>
                  </a:lnTo>
                  <a:lnTo>
                    <a:pt x="487" y="74"/>
                  </a:lnTo>
                  <a:lnTo>
                    <a:pt x="467" y="79"/>
                  </a:lnTo>
                  <a:lnTo>
                    <a:pt x="447" y="84"/>
                  </a:lnTo>
                  <a:lnTo>
                    <a:pt x="427" y="88"/>
                  </a:lnTo>
                  <a:lnTo>
                    <a:pt x="407" y="92"/>
                  </a:lnTo>
                  <a:lnTo>
                    <a:pt x="387" y="94"/>
                  </a:lnTo>
                  <a:lnTo>
                    <a:pt x="367" y="96"/>
                  </a:lnTo>
                  <a:lnTo>
                    <a:pt x="347" y="98"/>
                  </a:lnTo>
                  <a:lnTo>
                    <a:pt x="326" y="98"/>
                  </a:lnTo>
                  <a:lnTo>
                    <a:pt x="306" y="98"/>
                  </a:lnTo>
                  <a:lnTo>
                    <a:pt x="286" y="98"/>
                  </a:lnTo>
                  <a:lnTo>
                    <a:pt x="265" y="96"/>
                  </a:lnTo>
                  <a:lnTo>
                    <a:pt x="244" y="94"/>
                  </a:lnTo>
                  <a:lnTo>
                    <a:pt x="224" y="91"/>
                  </a:lnTo>
                  <a:lnTo>
                    <a:pt x="204" y="88"/>
                  </a:lnTo>
                  <a:lnTo>
                    <a:pt x="184" y="83"/>
                  </a:lnTo>
                  <a:lnTo>
                    <a:pt x="164" y="78"/>
                  </a:lnTo>
                  <a:lnTo>
                    <a:pt x="145" y="73"/>
                  </a:lnTo>
                  <a:lnTo>
                    <a:pt x="126" y="66"/>
                  </a:lnTo>
                  <a:lnTo>
                    <a:pt x="107" y="59"/>
                  </a:lnTo>
                  <a:lnTo>
                    <a:pt x="88" y="52"/>
                  </a:lnTo>
                  <a:lnTo>
                    <a:pt x="70" y="43"/>
                  </a:lnTo>
                  <a:lnTo>
                    <a:pt x="51" y="34"/>
                  </a:lnTo>
                  <a:lnTo>
                    <a:pt x="34" y="24"/>
                  </a:lnTo>
                  <a:lnTo>
                    <a:pt x="1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1"/>
            <p:cNvSpPr>
              <a:spLocks/>
            </p:cNvSpPr>
            <p:nvPr/>
          </p:nvSpPr>
          <p:spPr bwMode="auto">
            <a:xfrm>
              <a:off x="16611818" y="8557275"/>
              <a:ext cx="1207616" cy="183943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6" h="90">
                  <a:moveTo>
                    <a:pt x="0" y="12"/>
                  </a:moveTo>
                  <a:lnTo>
                    <a:pt x="38" y="20"/>
                  </a:lnTo>
                  <a:lnTo>
                    <a:pt x="77" y="27"/>
                  </a:lnTo>
                  <a:lnTo>
                    <a:pt x="115" y="33"/>
                  </a:lnTo>
                  <a:lnTo>
                    <a:pt x="153" y="38"/>
                  </a:lnTo>
                  <a:lnTo>
                    <a:pt x="190" y="42"/>
                  </a:lnTo>
                  <a:lnTo>
                    <a:pt x="228" y="45"/>
                  </a:lnTo>
                  <a:lnTo>
                    <a:pt x="266" y="46"/>
                  </a:lnTo>
                  <a:lnTo>
                    <a:pt x="304" y="46"/>
                  </a:lnTo>
                  <a:lnTo>
                    <a:pt x="342" y="45"/>
                  </a:lnTo>
                  <a:lnTo>
                    <a:pt x="380" y="42"/>
                  </a:lnTo>
                  <a:lnTo>
                    <a:pt x="417" y="38"/>
                  </a:lnTo>
                  <a:lnTo>
                    <a:pt x="455" y="33"/>
                  </a:lnTo>
                  <a:lnTo>
                    <a:pt x="493" y="26"/>
                  </a:lnTo>
                  <a:lnTo>
                    <a:pt x="531" y="19"/>
                  </a:lnTo>
                  <a:lnTo>
                    <a:pt x="568" y="10"/>
                  </a:lnTo>
                  <a:lnTo>
                    <a:pt x="606" y="0"/>
                  </a:lnTo>
                  <a:lnTo>
                    <a:pt x="590" y="11"/>
                  </a:lnTo>
                  <a:lnTo>
                    <a:pt x="573" y="21"/>
                  </a:lnTo>
                  <a:lnTo>
                    <a:pt x="555" y="31"/>
                  </a:lnTo>
                  <a:lnTo>
                    <a:pt x="537" y="39"/>
                  </a:lnTo>
                  <a:lnTo>
                    <a:pt x="519" y="47"/>
                  </a:lnTo>
                  <a:lnTo>
                    <a:pt x="501" y="54"/>
                  </a:lnTo>
                  <a:lnTo>
                    <a:pt x="481" y="60"/>
                  </a:lnTo>
                  <a:lnTo>
                    <a:pt x="462" y="66"/>
                  </a:lnTo>
                  <a:lnTo>
                    <a:pt x="443" y="71"/>
                  </a:lnTo>
                  <a:lnTo>
                    <a:pt x="424" y="76"/>
                  </a:lnTo>
                  <a:lnTo>
                    <a:pt x="404" y="80"/>
                  </a:lnTo>
                  <a:lnTo>
                    <a:pt x="384" y="83"/>
                  </a:lnTo>
                  <a:lnTo>
                    <a:pt x="365" y="86"/>
                  </a:lnTo>
                  <a:lnTo>
                    <a:pt x="345" y="88"/>
                  </a:lnTo>
                  <a:lnTo>
                    <a:pt x="325" y="89"/>
                  </a:lnTo>
                  <a:lnTo>
                    <a:pt x="305" y="90"/>
                  </a:lnTo>
                  <a:lnTo>
                    <a:pt x="285" y="90"/>
                  </a:lnTo>
                  <a:lnTo>
                    <a:pt x="264" y="89"/>
                  </a:lnTo>
                  <a:lnTo>
                    <a:pt x="245" y="88"/>
                  </a:lnTo>
                  <a:lnTo>
                    <a:pt x="225" y="86"/>
                  </a:lnTo>
                  <a:lnTo>
                    <a:pt x="205" y="83"/>
                  </a:lnTo>
                  <a:lnTo>
                    <a:pt x="185" y="80"/>
                  </a:lnTo>
                  <a:lnTo>
                    <a:pt x="166" y="77"/>
                  </a:lnTo>
                  <a:lnTo>
                    <a:pt x="147" y="72"/>
                  </a:lnTo>
                  <a:lnTo>
                    <a:pt x="127" y="67"/>
                  </a:lnTo>
                  <a:lnTo>
                    <a:pt x="108" y="61"/>
                  </a:lnTo>
                  <a:lnTo>
                    <a:pt x="90" y="55"/>
                  </a:lnTo>
                  <a:lnTo>
                    <a:pt x="71" y="48"/>
                  </a:lnTo>
                  <a:lnTo>
                    <a:pt x="52" y="40"/>
                  </a:lnTo>
                  <a:lnTo>
                    <a:pt x="34" y="31"/>
                  </a:lnTo>
                  <a:lnTo>
                    <a:pt x="17" y="2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2"/>
            <p:cNvSpPr>
              <a:spLocks/>
            </p:cNvSpPr>
            <p:nvPr/>
          </p:nvSpPr>
          <p:spPr bwMode="auto">
            <a:xfrm>
              <a:off x="16787765" y="6501931"/>
              <a:ext cx="879720" cy="1551507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9" h="773">
                  <a:moveTo>
                    <a:pt x="28" y="717"/>
                  </a:moveTo>
                  <a:lnTo>
                    <a:pt x="19" y="667"/>
                  </a:lnTo>
                  <a:lnTo>
                    <a:pt x="11" y="618"/>
                  </a:lnTo>
                  <a:lnTo>
                    <a:pt x="5" y="568"/>
                  </a:lnTo>
                  <a:lnTo>
                    <a:pt x="2" y="517"/>
                  </a:lnTo>
                  <a:lnTo>
                    <a:pt x="0" y="466"/>
                  </a:lnTo>
                  <a:lnTo>
                    <a:pt x="0" y="416"/>
                  </a:lnTo>
                  <a:lnTo>
                    <a:pt x="2" y="366"/>
                  </a:lnTo>
                  <a:lnTo>
                    <a:pt x="7" y="314"/>
                  </a:lnTo>
                  <a:lnTo>
                    <a:pt x="9" y="289"/>
                  </a:lnTo>
                  <a:lnTo>
                    <a:pt x="12" y="264"/>
                  </a:lnTo>
                  <a:lnTo>
                    <a:pt x="16" y="239"/>
                  </a:lnTo>
                  <a:lnTo>
                    <a:pt x="20" y="214"/>
                  </a:lnTo>
                  <a:lnTo>
                    <a:pt x="25" y="190"/>
                  </a:lnTo>
                  <a:lnTo>
                    <a:pt x="30" y="163"/>
                  </a:lnTo>
                  <a:lnTo>
                    <a:pt x="37" y="138"/>
                  </a:lnTo>
                  <a:lnTo>
                    <a:pt x="46" y="113"/>
                  </a:lnTo>
                  <a:lnTo>
                    <a:pt x="51" y="101"/>
                  </a:lnTo>
                  <a:lnTo>
                    <a:pt x="57" y="89"/>
                  </a:lnTo>
                  <a:lnTo>
                    <a:pt x="63" y="77"/>
                  </a:lnTo>
                  <a:lnTo>
                    <a:pt x="71" y="65"/>
                  </a:lnTo>
                  <a:lnTo>
                    <a:pt x="79" y="53"/>
                  </a:lnTo>
                  <a:lnTo>
                    <a:pt x="88" y="43"/>
                  </a:lnTo>
                  <a:lnTo>
                    <a:pt x="98" y="33"/>
                  </a:lnTo>
                  <a:lnTo>
                    <a:pt x="110" y="23"/>
                  </a:lnTo>
                  <a:lnTo>
                    <a:pt x="116" y="19"/>
                  </a:lnTo>
                  <a:lnTo>
                    <a:pt x="122" y="14"/>
                  </a:lnTo>
                  <a:lnTo>
                    <a:pt x="129" y="11"/>
                  </a:lnTo>
                  <a:lnTo>
                    <a:pt x="136" y="8"/>
                  </a:lnTo>
                  <a:lnTo>
                    <a:pt x="151" y="3"/>
                  </a:lnTo>
                  <a:lnTo>
                    <a:pt x="166" y="0"/>
                  </a:lnTo>
                  <a:lnTo>
                    <a:pt x="181" y="0"/>
                  </a:lnTo>
                  <a:lnTo>
                    <a:pt x="197" y="1"/>
                  </a:lnTo>
                  <a:lnTo>
                    <a:pt x="205" y="2"/>
                  </a:lnTo>
                  <a:lnTo>
                    <a:pt x="212" y="4"/>
                  </a:lnTo>
                  <a:lnTo>
                    <a:pt x="219" y="6"/>
                  </a:lnTo>
                  <a:lnTo>
                    <a:pt x="226" y="9"/>
                  </a:lnTo>
                  <a:lnTo>
                    <a:pt x="240" y="15"/>
                  </a:lnTo>
                  <a:lnTo>
                    <a:pt x="252" y="24"/>
                  </a:lnTo>
                  <a:lnTo>
                    <a:pt x="264" y="32"/>
                  </a:lnTo>
                  <a:lnTo>
                    <a:pt x="274" y="42"/>
                  </a:lnTo>
                  <a:lnTo>
                    <a:pt x="284" y="51"/>
                  </a:lnTo>
                  <a:lnTo>
                    <a:pt x="293" y="62"/>
                  </a:lnTo>
                  <a:lnTo>
                    <a:pt x="301" y="72"/>
                  </a:lnTo>
                  <a:lnTo>
                    <a:pt x="309" y="83"/>
                  </a:lnTo>
                  <a:lnTo>
                    <a:pt x="324" y="105"/>
                  </a:lnTo>
                  <a:lnTo>
                    <a:pt x="336" y="128"/>
                  </a:lnTo>
                  <a:lnTo>
                    <a:pt x="347" y="152"/>
                  </a:lnTo>
                  <a:lnTo>
                    <a:pt x="358" y="175"/>
                  </a:lnTo>
                  <a:lnTo>
                    <a:pt x="367" y="199"/>
                  </a:lnTo>
                  <a:lnTo>
                    <a:pt x="376" y="223"/>
                  </a:lnTo>
                  <a:lnTo>
                    <a:pt x="385" y="247"/>
                  </a:lnTo>
                  <a:lnTo>
                    <a:pt x="392" y="271"/>
                  </a:lnTo>
                  <a:lnTo>
                    <a:pt x="401" y="296"/>
                  </a:lnTo>
                  <a:lnTo>
                    <a:pt x="408" y="320"/>
                  </a:lnTo>
                  <a:lnTo>
                    <a:pt x="414" y="345"/>
                  </a:lnTo>
                  <a:lnTo>
                    <a:pt x="419" y="371"/>
                  </a:lnTo>
                  <a:lnTo>
                    <a:pt x="424" y="395"/>
                  </a:lnTo>
                  <a:lnTo>
                    <a:pt x="428" y="420"/>
                  </a:lnTo>
                  <a:lnTo>
                    <a:pt x="431" y="446"/>
                  </a:lnTo>
                  <a:lnTo>
                    <a:pt x="434" y="471"/>
                  </a:lnTo>
                  <a:lnTo>
                    <a:pt x="436" y="496"/>
                  </a:lnTo>
                  <a:lnTo>
                    <a:pt x="438" y="522"/>
                  </a:lnTo>
                  <a:lnTo>
                    <a:pt x="439" y="547"/>
                  </a:lnTo>
                  <a:lnTo>
                    <a:pt x="439" y="572"/>
                  </a:lnTo>
                  <a:lnTo>
                    <a:pt x="438" y="598"/>
                  </a:lnTo>
                  <a:lnTo>
                    <a:pt x="437" y="623"/>
                  </a:lnTo>
                  <a:lnTo>
                    <a:pt x="435" y="648"/>
                  </a:lnTo>
                  <a:lnTo>
                    <a:pt x="433" y="673"/>
                  </a:lnTo>
                  <a:lnTo>
                    <a:pt x="430" y="699"/>
                  </a:lnTo>
                  <a:lnTo>
                    <a:pt x="427" y="724"/>
                  </a:lnTo>
                  <a:lnTo>
                    <a:pt x="422" y="748"/>
                  </a:lnTo>
                  <a:lnTo>
                    <a:pt x="417" y="773"/>
                  </a:lnTo>
                  <a:lnTo>
                    <a:pt x="419" y="748"/>
                  </a:lnTo>
                  <a:lnTo>
                    <a:pt x="420" y="723"/>
                  </a:lnTo>
                  <a:lnTo>
                    <a:pt x="421" y="698"/>
                  </a:lnTo>
                  <a:lnTo>
                    <a:pt x="422" y="672"/>
                  </a:lnTo>
                  <a:lnTo>
                    <a:pt x="421" y="647"/>
                  </a:lnTo>
                  <a:lnTo>
                    <a:pt x="421" y="623"/>
                  </a:lnTo>
                  <a:lnTo>
                    <a:pt x="419" y="598"/>
                  </a:lnTo>
                  <a:lnTo>
                    <a:pt x="418" y="573"/>
                  </a:lnTo>
                  <a:lnTo>
                    <a:pt x="415" y="549"/>
                  </a:lnTo>
                  <a:lnTo>
                    <a:pt x="413" y="524"/>
                  </a:lnTo>
                  <a:lnTo>
                    <a:pt x="409" y="499"/>
                  </a:lnTo>
                  <a:lnTo>
                    <a:pt x="405" y="474"/>
                  </a:lnTo>
                  <a:lnTo>
                    <a:pt x="395" y="426"/>
                  </a:lnTo>
                  <a:lnTo>
                    <a:pt x="385" y="378"/>
                  </a:lnTo>
                  <a:lnTo>
                    <a:pt x="378" y="354"/>
                  </a:lnTo>
                  <a:lnTo>
                    <a:pt x="371" y="330"/>
                  </a:lnTo>
                  <a:lnTo>
                    <a:pt x="364" y="307"/>
                  </a:lnTo>
                  <a:lnTo>
                    <a:pt x="356" y="283"/>
                  </a:lnTo>
                  <a:lnTo>
                    <a:pt x="348" y="260"/>
                  </a:lnTo>
                  <a:lnTo>
                    <a:pt x="339" y="238"/>
                  </a:lnTo>
                  <a:lnTo>
                    <a:pt x="329" y="215"/>
                  </a:lnTo>
                  <a:lnTo>
                    <a:pt x="320" y="193"/>
                  </a:lnTo>
                  <a:lnTo>
                    <a:pt x="309" y="169"/>
                  </a:lnTo>
                  <a:lnTo>
                    <a:pt x="298" y="148"/>
                  </a:lnTo>
                  <a:lnTo>
                    <a:pt x="287" y="127"/>
                  </a:lnTo>
                  <a:lnTo>
                    <a:pt x="274" y="108"/>
                  </a:lnTo>
                  <a:lnTo>
                    <a:pt x="267" y="98"/>
                  </a:lnTo>
                  <a:lnTo>
                    <a:pt x="260" y="90"/>
                  </a:lnTo>
                  <a:lnTo>
                    <a:pt x="252" y="81"/>
                  </a:lnTo>
                  <a:lnTo>
                    <a:pt x="245" y="73"/>
                  </a:lnTo>
                  <a:lnTo>
                    <a:pt x="236" y="66"/>
                  </a:lnTo>
                  <a:lnTo>
                    <a:pt x="228" y="60"/>
                  </a:lnTo>
                  <a:lnTo>
                    <a:pt x="219" y="55"/>
                  </a:lnTo>
                  <a:lnTo>
                    <a:pt x="210" y="50"/>
                  </a:lnTo>
                  <a:lnTo>
                    <a:pt x="200" y="47"/>
                  </a:lnTo>
                  <a:lnTo>
                    <a:pt x="191" y="45"/>
                  </a:lnTo>
                  <a:lnTo>
                    <a:pt x="180" y="44"/>
                  </a:lnTo>
                  <a:lnTo>
                    <a:pt x="171" y="44"/>
                  </a:lnTo>
                  <a:lnTo>
                    <a:pt x="161" y="46"/>
                  </a:lnTo>
                  <a:lnTo>
                    <a:pt x="152" y="49"/>
                  </a:lnTo>
                  <a:lnTo>
                    <a:pt x="143" y="53"/>
                  </a:lnTo>
                  <a:lnTo>
                    <a:pt x="135" y="58"/>
                  </a:lnTo>
                  <a:lnTo>
                    <a:pt x="127" y="64"/>
                  </a:lnTo>
                  <a:lnTo>
                    <a:pt x="119" y="72"/>
                  </a:lnTo>
                  <a:lnTo>
                    <a:pt x="112" y="80"/>
                  </a:lnTo>
                  <a:lnTo>
                    <a:pt x="106" y="89"/>
                  </a:lnTo>
                  <a:lnTo>
                    <a:pt x="100" y="98"/>
                  </a:lnTo>
                  <a:lnTo>
                    <a:pt x="94" y="108"/>
                  </a:lnTo>
                  <a:lnTo>
                    <a:pt x="89" y="118"/>
                  </a:lnTo>
                  <a:lnTo>
                    <a:pt x="84" y="129"/>
                  </a:lnTo>
                  <a:lnTo>
                    <a:pt x="76" y="151"/>
                  </a:lnTo>
                  <a:lnTo>
                    <a:pt x="69" y="173"/>
                  </a:lnTo>
                  <a:lnTo>
                    <a:pt x="63" y="198"/>
                  </a:lnTo>
                  <a:lnTo>
                    <a:pt x="58" y="222"/>
                  </a:lnTo>
                  <a:lnTo>
                    <a:pt x="53" y="246"/>
                  </a:lnTo>
                  <a:lnTo>
                    <a:pt x="49" y="270"/>
                  </a:lnTo>
                  <a:lnTo>
                    <a:pt x="44" y="294"/>
                  </a:lnTo>
                  <a:lnTo>
                    <a:pt x="40" y="319"/>
                  </a:lnTo>
                  <a:lnTo>
                    <a:pt x="34" y="369"/>
                  </a:lnTo>
                  <a:lnTo>
                    <a:pt x="29" y="418"/>
                  </a:lnTo>
                  <a:lnTo>
                    <a:pt x="25" y="467"/>
                  </a:lnTo>
                  <a:lnTo>
                    <a:pt x="23" y="516"/>
                  </a:lnTo>
                  <a:lnTo>
                    <a:pt x="22" y="567"/>
                  </a:lnTo>
                  <a:lnTo>
                    <a:pt x="23" y="617"/>
                  </a:lnTo>
                  <a:lnTo>
                    <a:pt x="25" y="667"/>
                  </a:lnTo>
                  <a:lnTo>
                    <a:pt x="28" y="717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3"/>
            <p:cNvSpPr>
              <a:spLocks/>
            </p:cNvSpPr>
            <p:nvPr/>
          </p:nvSpPr>
          <p:spPr bwMode="auto">
            <a:xfrm>
              <a:off x="16075988" y="5126370"/>
              <a:ext cx="727771" cy="1951378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  <a:gd name="T104" fmla="*/ 908 w 6953"/>
                <a:gd name="T105" fmla="*/ 908 w 6953"/>
                <a:gd name="T106" fmla="*/ 908 w 6953"/>
                <a:gd name="T107" fmla="*/ 908 w 6953"/>
                <a:gd name="T108" fmla="*/ 908 w 6953"/>
                <a:gd name="T109" fmla="*/ 908 w 6953"/>
                <a:gd name="T110" fmla="*/ 908 w 6953"/>
                <a:gd name="T111" fmla="*/ 908 w 6953"/>
                <a:gd name="T112" fmla="*/ 908 w 6953"/>
                <a:gd name="T113" fmla="*/ 908 w 6953"/>
                <a:gd name="T114" fmla="*/ 908 w 6953"/>
                <a:gd name="T115" fmla="*/ 908 w 6953"/>
                <a:gd name="T116" fmla="*/ 908 w 6953"/>
                <a:gd name="T117" fmla="*/ 908 w 6953"/>
                <a:gd name="T118" fmla="*/ 908 w 6953"/>
                <a:gd name="T119" fmla="*/ 908 w 6953"/>
                <a:gd name="T120" fmla="*/ 908 w 6953"/>
                <a:gd name="T121" fmla="*/ 908 w 6953"/>
                <a:gd name="T122" fmla="*/ 908 w 6953"/>
                <a:gd name="T123" fmla="*/ 908 w 6953"/>
                <a:gd name="T124" fmla="*/ 908 w 6953"/>
                <a:gd name="T125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976">
                  <a:moveTo>
                    <a:pt x="364" y="976"/>
                  </a:moveTo>
                  <a:lnTo>
                    <a:pt x="345" y="970"/>
                  </a:lnTo>
                  <a:lnTo>
                    <a:pt x="327" y="963"/>
                  </a:lnTo>
                  <a:lnTo>
                    <a:pt x="308" y="956"/>
                  </a:lnTo>
                  <a:lnTo>
                    <a:pt x="291" y="948"/>
                  </a:lnTo>
                  <a:lnTo>
                    <a:pt x="274" y="939"/>
                  </a:lnTo>
                  <a:lnTo>
                    <a:pt x="257" y="929"/>
                  </a:lnTo>
                  <a:lnTo>
                    <a:pt x="241" y="919"/>
                  </a:lnTo>
                  <a:lnTo>
                    <a:pt x="225" y="907"/>
                  </a:lnTo>
                  <a:lnTo>
                    <a:pt x="209" y="896"/>
                  </a:lnTo>
                  <a:lnTo>
                    <a:pt x="194" y="883"/>
                  </a:lnTo>
                  <a:lnTo>
                    <a:pt x="179" y="869"/>
                  </a:lnTo>
                  <a:lnTo>
                    <a:pt x="165" y="855"/>
                  </a:lnTo>
                  <a:lnTo>
                    <a:pt x="152" y="841"/>
                  </a:lnTo>
                  <a:lnTo>
                    <a:pt x="139" y="826"/>
                  </a:lnTo>
                  <a:lnTo>
                    <a:pt x="126" y="811"/>
                  </a:lnTo>
                  <a:lnTo>
                    <a:pt x="114" y="796"/>
                  </a:lnTo>
                  <a:lnTo>
                    <a:pt x="102" y="780"/>
                  </a:lnTo>
                  <a:lnTo>
                    <a:pt x="91" y="763"/>
                  </a:lnTo>
                  <a:lnTo>
                    <a:pt x="81" y="747"/>
                  </a:lnTo>
                  <a:lnTo>
                    <a:pt x="71" y="730"/>
                  </a:lnTo>
                  <a:lnTo>
                    <a:pt x="62" y="712"/>
                  </a:lnTo>
                  <a:lnTo>
                    <a:pt x="53" y="694"/>
                  </a:lnTo>
                  <a:lnTo>
                    <a:pt x="45" y="675"/>
                  </a:lnTo>
                  <a:lnTo>
                    <a:pt x="38" y="657"/>
                  </a:lnTo>
                  <a:lnTo>
                    <a:pt x="31" y="639"/>
                  </a:lnTo>
                  <a:lnTo>
                    <a:pt x="25" y="620"/>
                  </a:lnTo>
                  <a:lnTo>
                    <a:pt x="19" y="601"/>
                  </a:lnTo>
                  <a:lnTo>
                    <a:pt x="15" y="582"/>
                  </a:lnTo>
                  <a:lnTo>
                    <a:pt x="10" y="562"/>
                  </a:lnTo>
                  <a:lnTo>
                    <a:pt x="7" y="543"/>
                  </a:lnTo>
                  <a:lnTo>
                    <a:pt x="4" y="522"/>
                  </a:lnTo>
                  <a:lnTo>
                    <a:pt x="2" y="502"/>
                  </a:lnTo>
                  <a:lnTo>
                    <a:pt x="1" y="483"/>
                  </a:lnTo>
                  <a:lnTo>
                    <a:pt x="0" y="463"/>
                  </a:lnTo>
                  <a:lnTo>
                    <a:pt x="0" y="443"/>
                  </a:lnTo>
                  <a:lnTo>
                    <a:pt x="2" y="423"/>
                  </a:lnTo>
                  <a:lnTo>
                    <a:pt x="3" y="403"/>
                  </a:lnTo>
                  <a:lnTo>
                    <a:pt x="6" y="383"/>
                  </a:lnTo>
                  <a:lnTo>
                    <a:pt x="9" y="363"/>
                  </a:lnTo>
                  <a:lnTo>
                    <a:pt x="13" y="343"/>
                  </a:lnTo>
                  <a:lnTo>
                    <a:pt x="18" y="324"/>
                  </a:lnTo>
                  <a:lnTo>
                    <a:pt x="24" y="305"/>
                  </a:lnTo>
                  <a:lnTo>
                    <a:pt x="31" y="286"/>
                  </a:lnTo>
                  <a:lnTo>
                    <a:pt x="38" y="268"/>
                  </a:lnTo>
                  <a:lnTo>
                    <a:pt x="46" y="250"/>
                  </a:lnTo>
                  <a:lnTo>
                    <a:pt x="55" y="232"/>
                  </a:lnTo>
                  <a:lnTo>
                    <a:pt x="64" y="215"/>
                  </a:lnTo>
                  <a:lnTo>
                    <a:pt x="75" y="197"/>
                  </a:lnTo>
                  <a:lnTo>
                    <a:pt x="86" y="180"/>
                  </a:lnTo>
                  <a:lnTo>
                    <a:pt x="97" y="164"/>
                  </a:lnTo>
                  <a:lnTo>
                    <a:pt x="110" y="149"/>
                  </a:lnTo>
                  <a:lnTo>
                    <a:pt x="123" y="134"/>
                  </a:lnTo>
                  <a:lnTo>
                    <a:pt x="137" y="120"/>
                  </a:lnTo>
                  <a:lnTo>
                    <a:pt x="151" y="106"/>
                  </a:lnTo>
                  <a:lnTo>
                    <a:pt x="165" y="93"/>
                  </a:lnTo>
                  <a:lnTo>
                    <a:pt x="180" y="80"/>
                  </a:lnTo>
                  <a:lnTo>
                    <a:pt x="195" y="69"/>
                  </a:lnTo>
                  <a:lnTo>
                    <a:pt x="211" y="57"/>
                  </a:lnTo>
                  <a:lnTo>
                    <a:pt x="227" y="46"/>
                  </a:lnTo>
                  <a:lnTo>
                    <a:pt x="244" y="35"/>
                  </a:lnTo>
                  <a:lnTo>
                    <a:pt x="260" y="25"/>
                  </a:lnTo>
                  <a:lnTo>
                    <a:pt x="277" y="16"/>
                  </a:lnTo>
                  <a:lnTo>
                    <a:pt x="294" y="8"/>
                  </a:lnTo>
                  <a:lnTo>
                    <a:pt x="312" y="0"/>
                  </a:lnTo>
                  <a:lnTo>
                    <a:pt x="280" y="21"/>
                  </a:lnTo>
                  <a:lnTo>
                    <a:pt x="250" y="46"/>
                  </a:lnTo>
                  <a:lnTo>
                    <a:pt x="236" y="58"/>
                  </a:lnTo>
                  <a:lnTo>
                    <a:pt x="222" y="70"/>
                  </a:lnTo>
                  <a:lnTo>
                    <a:pt x="208" y="83"/>
                  </a:lnTo>
                  <a:lnTo>
                    <a:pt x="194" y="96"/>
                  </a:lnTo>
                  <a:lnTo>
                    <a:pt x="181" y="110"/>
                  </a:lnTo>
                  <a:lnTo>
                    <a:pt x="169" y="124"/>
                  </a:lnTo>
                  <a:lnTo>
                    <a:pt x="157" y="138"/>
                  </a:lnTo>
                  <a:lnTo>
                    <a:pt x="145" y="152"/>
                  </a:lnTo>
                  <a:lnTo>
                    <a:pt x="134" y="167"/>
                  </a:lnTo>
                  <a:lnTo>
                    <a:pt x="124" y="183"/>
                  </a:lnTo>
                  <a:lnTo>
                    <a:pt x="114" y="198"/>
                  </a:lnTo>
                  <a:lnTo>
                    <a:pt x="104" y="215"/>
                  </a:lnTo>
                  <a:lnTo>
                    <a:pt x="96" y="232"/>
                  </a:lnTo>
                  <a:lnTo>
                    <a:pt x="88" y="248"/>
                  </a:lnTo>
                  <a:lnTo>
                    <a:pt x="80" y="265"/>
                  </a:lnTo>
                  <a:lnTo>
                    <a:pt x="74" y="282"/>
                  </a:lnTo>
                  <a:lnTo>
                    <a:pt x="68" y="299"/>
                  </a:lnTo>
                  <a:lnTo>
                    <a:pt x="62" y="317"/>
                  </a:lnTo>
                  <a:lnTo>
                    <a:pt x="58" y="334"/>
                  </a:lnTo>
                  <a:lnTo>
                    <a:pt x="54" y="352"/>
                  </a:lnTo>
                  <a:lnTo>
                    <a:pt x="50" y="370"/>
                  </a:lnTo>
                  <a:lnTo>
                    <a:pt x="48" y="389"/>
                  </a:lnTo>
                  <a:lnTo>
                    <a:pt x="46" y="407"/>
                  </a:lnTo>
                  <a:lnTo>
                    <a:pt x="44" y="426"/>
                  </a:lnTo>
                  <a:lnTo>
                    <a:pt x="44" y="444"/>
                  </a:lnTo>
                  <a:lnTo>
                    <a:pt x="44" y="462"/>
                  </a:lnTo>
                  <a:lnTo>
                    <a:pt x="44" y="480"/>
                  </a:lnTo>
                  <a:lnTo>
                    <a:pt x="46" y="499"/>
                  </a:lnTo>
                  <a:lnTo>
                    <a:pt x="48" y="517"/>
                  </a:lnTo>
                  <a:lnTo>
                    <a:pt x="50" y="535"/>
                  </a:lnTo>
                  <a:lnTo>
                    <a:pt x="53" y="554"/>
                  </a:lnTo>
                  <a:lnTo>
                    <a:pt x="56" y="572"/>
                  </a:lnTo>
                  <a:lnTo>
                    <a:pt x="61" y="590"/>
                  </a:lnTo>
                  <a:lnTo>
                    <a:pt x="65" y="608"/>
                  </a:lnTo>
                  <a:lnTo>
                    <a:pt x="71" y="625"/>
                  </a:lnTo>
                  <a:lnTo>
                    <a:pt x="77" y="643"/>
                  </a:lnTo>
                  <a:lnTo>
                    <a:pt x="83" y="660"/>
                  </a:lnTo>
                  <a:lnTo>
                    <a:pt x="90" y="677"/>
                  </a:lnTo>
                  <a:lnTo>
                    <a:pt x="97" y="694"/>
                  </a:lnTo>
                  <a:lnTo>
                    <a:pt x="105" y="712"/>
                  </a:lnTo>
                  <a:lnTo>
                    <a:pt x="115" y="728"/>
                  </a:lnTo>
                  <a:lnTo>
                    <a:pt x="123" y="745"/>
                  </a:lnTo>
                  <a:lnTo>
                    <a:pt x="133" y="761"/>
                  </a:lnTo>
                  <a:lnTo>
                    <a:pt x="143" y="776"/>
                  </a:lnTo>
                  <a:lnTo>
                    <a:pt x="153" y="792"/>
                  </a:lnTo>
                  <a:lnTo>
                    <a:pt x="164" y="807"/>
                  </a:lnTo>
                  <a:lnTo>
                    <a:pt x="175" y="821"/>
                  </a:lnTo>
                  <a:lnTo>
                    <a:pt x="187" y="836"/>
                  </a:lnTo>
                  <a:lnTo>
                    <a:pt x="199" y="850"/>
                  </a:lnTo>
                  <a:lnTo>
                    <a:pt x="211" y="864"/>
                  </a:lnTo>
                  <a:lnTo>
                    <a:pt x="225" y="878"/>
                  </a:lnTo>
                  <a:lnTo>
                    <a:pt x="238" y="891"/>
                  </a:lnTo>
                  <a:lnTo>
                    <a:pt x="252" y="903"/>
                  </a:lnTo>
                  <a:lnTo>
                    <a:pt x="266" y="915"/>
                  </a:lnTo>
                  <a:lnTo>
                    <a:pt x="281" y="927"/>
                  </a:lnTo>
                  <a:lnTo>
                    <a:pt x="297" y="938"/>
                  </a:lnTo>
                  <a:lnTo>
                    <a:pt x="312" y="948"/>
                  </a:lnTo>
                  <a:lnTo>
                    <a:pt x="330" y="958"/>
                  </a:lnTo>
                  <a:lnTo>
                    <a:pt x="346" y="967"/>
                  </a:lnTo>
                  <a:lnTo>
                    <a:pt x="364" y="976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4"/>
            <p:cNvSpPr>
              <a:spLocks/>
            </p:cNvSpPr>
            <p:nvPr/>
          </p:nvSpPr>
          <p:spPr bwMode="auto">
            <a:xfrm>
              <a:off x="17747457" y="5006406"/>
              <a:ext cx="575817" cy="1903394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  <a:gd name="T104" fmla="*/ 908 w 6953"/>
                <a:gd name="T105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6" h="950">
                  <a:moveTo>
                    <a:pt x="15" y="950"/>
                  </a:moveTo>
                  <a:lnTo>
                    <a:pt x="40" y="925"/>
                  </a:lnTo>
                  <a:lnTo>
                    <a:pt x="65" y="901"/>
                  </a:lnTo>
                  <a:lnTo>
                    <a:pt x="88" y="875"/>
                  </a:lnTo>
                  <a:lnTo>
                    <a:pt x="110" y="848"/>
                  </a:lnTo>
                  <a:lnTo>
                    <a:pt x="131" y="821"/>
                  </a:lnTo>
                  <a:lnTo>
                    <a:pt x="151" y="792"/>
                  </a:lnTo>
                  <a:lnTo>
                    <a:pt x="169" y="762"/>
                  </a:lnTo>
                  <a:lnTo>
                    <a:pt x="185" y="732"/>
                  </a:lnTo>
                  <a:lnTo>
                    <a:pt x="192" y="717"/>
                  </a:lnTo>
                  <a:lnTo>
                    <a:pt x="199" y="701"/>
                  </a:lnTo>
                  <a:lnTo>
                    <a:pt x="205" y="686"/>
                  </a:lnTo>
                  <a:lnTo>
                    <a:pt x="211" y="670"/>
                  </a:lnTo>
                  <a:lnTo>
                    <a:pt x="217" y="654"/>
                  </a:lnTo>
                  <a:lnTo>
                    <a:pt x="222" y="638"/>
                  </a:lnTo>
                  <a:lnTo>
                    <a:pt x="226" y="622"/>
                  </a:lnTo>
                  <a:lnTo>
                    <a:pt x="230" y="605"/>
                  </a:lnTo>
                  <a:lnTo>
                    <a:pt x="233" y="588"/>
                  </a:lnTo>
                  <a:lnTo>
                    <a:pt x="236" y="571"/>
                  </a:lnTo>
                  <a:lnTo>
                    <a:pt x="238" y="555"/>
                  </a:lnTo>
                  <a:lnTo>
                    <a:pt x="240" y="538"/>
                  </a:lnTo>
                  <a:lnTo>
                    <a:pt x="242" y="521"/>
                  </a:lnTo>
                  <a:lnTo>
                    <a:pt x="242" y="504"/>
                  </a:lnTo>
                  <a:lnTo>
                    <a:pt x="243" y="488"/>
                  </a:lnTo>
                  <a:lnTo>
                    <a:pt x="242" y="471"/>
                  </a:lnTo>
                  <a:lnTo>
                    <a:pt x="240" y="437"/>
                  </a:lnTo>
                  <a:lnTo>
                    <a:pt x="236" y="403"/>
                  </a:lnTo>
                  <a:lnTo>
                    <a:pt x="230" y="370"/>
                  </a:lnTo>
                  <a:lnTo>
                    <a:pt x="222" y="337"/>
                  </a:lnTo>
                  <a:lnTo>
                    <a:pt x="213" y="304"/>
                  </a:lnTo>
                  <a:lnTo>
                    <a:pt x="202" y="272"/>
                  </a:lnTo>
                  <a:lnTo>
                    <a:pt x="190" y="239"/>
                  </a:lnTo>
                  <a:lnTo>
                    <a:pt x="176" y="208"/>
                  </a:lnTo>
                  <a:lnTo>
                    <a:pt x="161" y="177"/>
                  </a:lnTo>
                  <a:lnTo>
                    <a:pt x="144" y="148"/>
                  </a:lnTo>
                  <a:lnTo>
                    <a:pt x="135" y="133"/>
                  </a:lnTo>
                  <a:lnTo>
                    <a:pt x="124" y="119"/>
                  </a:lnTo>
                  <a:lnTo>
                    <a:pt x="114" y="105"/>
                  </a:lnTo>
                  <a:lnTo>
                    <a:pt x="104" y="90"/>
                  </a:lnTo>
                  <a:lnTo>
                    <a:pt x="93" y="77"/>
                  </a:lnTo>
                  <a:lnTo>
                    <a:pt x="81" y="65"/>
                  </a:lnTo>
                  <a:lnTo>
                    <a:pt x="69" y="52"/>
                  </a:lnTo>
                  <a:lnTo>
                    <a:pt x="57" y="41"/>
                  </a:lnTo>
                  <a:lnTo>
                    <a:pt x="44" y="30"/>
                  </a:lnTo>
                  <a:lnTo>
                    <a:pt x="30" y="19"/>
                  </a:lnTo>
                  <a:lnTo>
                    <a:pt x="15" y="9"/>
                  </a:lnTo>
                  <a:lnTo>
                    <a:pt x="0" y="0"/>
                  </a:lnTo>
                  <a:lnTo>
                    <a:pt x="17" y="7"/>
                  </a:lnTo>
                  <a:lnTo>
                    <a:pt x="33" y="14"/>
                  </a:lnTo>
                  <a:lnTo>
                    <a:pt x="49" y="22"/>
                  </a:lnTo>
                  <a:lnTo>
                    <a:pt x="64" y="32"/>
                  </a:lnTo>
                  <a:lnTo>
                    <a:pt x="78" y="42"/>
                  </a:lnTo>
                  <a:lnTo>
                    <a:pt x="93" y="52"/>
                  </a:lnTo>
                  <a:lnTo>
                    <a:pt x="106" y="64"/>
                  </a:lnTo>
                  <a:lnTo>
                    <a:pt x="119" y="76"/>
                  </a:lnTo>
                  <a:lnTo>
                    <a:pt x="132" y="89"/>
                  </a:lnTo>
                  <a:lnTo>
                    <a:pt x="145" y="103"/>
                  </a:lnTo>
                  <a:lnTo>
                    <a:pt x="157" y="117"/>
                  </a:lnTo>
                  <a:lnTo>
                    <a:pt x="168" y="132"/>
                  </a:lnTo>
                  <a:lnTo>
                    <a:pt x="178" y="146"/>
                  </a:lnTo>
                  <a:lnTo>
                    <a:pt x="188" y="161"/>
                  </a:lnTo>
                  <a:lnTo>
                    <a:pt x="198" y="177"/>
                  </a:lnTo>
                  <a:lnTo>
                    <a:pt x="207" y="192"/>
                  </a:lnTo>
                  <a:lnTo>
                    <a:pt x="223" y="224"/>
                  </a:lnTo>
                  <a:lnTo>
                    <a:pt x="238" y="257"/>
                  </a:lnTo>
                  <a:lnTo>
                    <a:pt x="251" y="291"/>
                  </a:lnTo>
                  <a:lnTo>
                    <a:pt x="262" y="326"/>
                  </a:lnTo>
                  <a:lnTo>
                    <a:pt x="267" y="343"/>
                  </a:lnTo>
                  <a:lnTo>
                    <a:pt x="271" y="361"/>
                  </a:lnTo>
                  <a:lnTo>
                    <a:pt x="275" y="378"/>
                  </a:lnTo>
                  <a:lnTo>
                    <a:pt x="278" y="396"/>
                  </a:lnTo>
                  <a:lnTo>
                    <a:pt x="281" y="414"/>
                  </a:lnTo>
                  <a:lnTo>
                    <a:pt x="283" y="433"/>
                  </a:lnTo>
                  <a:lnTo>
                    <a:pt x="285" y="451"/>
                  </a:lnTo>
                  <a:lnTo>
                    <a:pt x="286" y="469"/>
                  </a:lnTo>
                  <a:lnTo>
                    <a:pt x="286" y="488"/>
                  </a:lnTo>
                  <a:lnTo>
                    <a:pt x="286" y="506"/>
                  </a:lnTo>
                  <a:lnTo>
                    <a:pt x="285" y="524"/>
                  </a:lnTo>
                  <a:lnTo>
                    <a:pt x="283" y="542"/>
                  </a:lnTo>
                  <a:lnTo>
                    <a:pt x="281" y="560"/>
                  </a:lnTo>
                  <a:lnTo>
                    <a:pt x="278" y="578"/>
                  </a:lnTo>
                  <a:lnTo>
                    <a:pt x="275" y="597"/>
                  </a:lnTo>
                  <a:lnTo>
                    <a:pt x="270" y="615"/>
                  </a:lnTo>
                  <a:lnTo>
                    <a:pt x="266" y="632"/>
                  </a:lnTo>
                  <a:lnTo>
                    <a:pt x="260" y="650"/>
                  </a:lnTo>
                  <a:lnTo>
                    <a:pt x="254" y="667"/>
                  </a:lnTo>
                  <a:lnTo>
                    <a:pt x="247" y="684"/>
                  </a:lnTo>
                  <a:lnTo>
                    <a:pt x="240" y="700"/>
                  </a:lnTo>
                  <a:lnTo>
                    <a:pt x="232" y="717"/>
                  </a:lnTo>
                  <a:lnTo>
                    <a:pt x="224" y="733"/>
                  </a:lnTo>
                  <a:lnTo>
                    <a:pt x="215" y="749"/>
                  </a:lnTo>
                  <a:lnTo>
                    <a:pt x="206" y="765"/>
                  </a:lnTo>
                  <a:lnTo>
                    <a:pt x="196" y="780"/>
                  </a:lnTo>
                  <a:lnTo>
                    <a:pt x="186" y="795"/>
                  </a:lnTo>
                  <a:lnTo>
                    <a:pt x="175" y="809"/>
                  </a:lnTo>
                  <a:lnTo>
                    <a:pt x="163" y="823"/>
                  </a:lnTo>
                  <a:lnTo>
                    <a:pt x="152" y="837"/>
                  </a:lnTo>
                  <a:lnTo>
                    <a:pt x="140" y="850"/>
                  </a:lnTo>
                  <a:lnTo>
                    <a:pt x="126" y="863"/>
                  </a:lnTo>
                  <a:lnTo>
                    <a:pt x="113" y="875"/>
                  </a:lnTo>
                  <a:lnTo>
                    <a:pt x="100" y="887"/>
                  </a:lnTo>
                  <a:lnTo>
                    <a:pt x="87" y="898"/>
                  </a:lnTo>
                  <a:lnTo>
                    <a:pt x="73" y="909"/>
                  </a:lnTo>
                  <a:lnTo>
                    <a:pt x="59" y="920"/>
                  </a:lnTo>
                  <a:lnTo>
                    <a:pt x="44" y="930"/>
                  </a:lnTo>
                  <a:lnTo>
                    <a:pt x="29" y="941"/>
                  </a:lnTo>
                  <a:lnTo>
                    <a:pt x="15" y="950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5"/>
            <p:cNvSpPr>
              <a:spLocks/>
            </p:cNvSpPr>
            <p:nvPr/>
          </p:nvSpPr>
          <p:spPr bwMode="auto">
            <a:xfrm>
              <a:off x="17339585" y="5006406"/>
              <a:ext cx="471851" cy="847731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4" h="423">
                  <a:moveTo>
                    <a:pt x="13" y="3"/>
                  </a:moveTo>
                  <a:lnTo>
                    <a:pt x="13" y="31"/>
                  </a:lnTo>
                  <a:lnTo>
                    <a:pt x="15" y="59"/>
                  </a:lnTo>
                  <a:lnTo>
                    <a:pt x="17" y="86"/>
                  </a:lnTo>
                  <a:lnTo>
                    <a:pt x="21" y="114"/>
                  </a:lnTo>
                  <a:lnTo>
                    <a:pt x="26" y="141"/>
                  </a:lnTo>
                  <a:lnTo>
                    <a:pt x="32" y="167"/>
                  </a:lnTo>
                  <a:lnTo>
                    <a:pt x="39" y="193"/>
                  </a:lnTo>
                  <a:lnTo>
                    <a:pt x="48" y="219"/>
                  </a:lnTo>
                  <a:lnTo>
                    <a:pt x="57" y="244"/>
                  </a:lnTo>
                  <a:lnTo>
                    <a:pt x="68" y="269"/>
                  </a:lnTo>
                  <a:lnTo>
                    <a:pt x="80" y="293"/>
                  </a:lnTo>
                  <a:lnTo>
                    <a:pt x="93" y="316"/>
                  </a:lnTo>
                  <a:lnTo>
                    <a:pt x="100" y="328"/>
                  </a:lnTo>
                  <a:lnTo>
                    <a:pt x="107" y="338"/>
                  </a:lnTo>
                  <a:lnTo>
                    <a:pt x="114" y="349"/>
                  </a:lnTo>
                  <a:lnTo>
                    <a:pt x="123" y="357"/>
                  </a:lnTo>
                  <a:lnTo>
                    <a:pt x="132" y="365"/>
                  </a:lnTo>
                  <a:lnTo>
                    <a:pt x="140" y="372"/>
                  </a:lnTo>
                  <a:lnTo>
                    <a:pt x="149" y="377"/>
                  </a:lnTo>
                  <a:lnTo>
                    <a:pt x="157" y="379"/>
                  </a:lnTo>
                  <a:lnTo>
                    <a:pt x="161" y="379"/>
                  </a:lnTo>
                  <a:lnTo>
                    <a:pt x="164" y="379"/>
                  </a:lnTo>
                  <a:lnTo>
                    <a:pt x="168" y="379"/>
                  </a:lnTo>
                  <a:lnTo>
                    <a:pt x="171" y="377"/>
                  </a:lnTo>
                  <a:lnTo>
                    <a:pt x="174" y="376"/>
                  </a:lnTo>
                  <a:lnTo>
                    <a:pt x="177" y="373"/>
                  </a:lnTo>
                  <a:lnTo>
                    <a:pt x="180" y="370"/>
                  </a:lnTo>
                  <a:lnTo>
                    <a:pt x="182" y="367"/>
                  </a:lnTo>
                  <a:lnTo>
                    <a:pt x="186" y="358"/>
                  </a:lnTo>
                  <a:lnTo>
                    <a:pt x="189" y="348"/>
                  </a:lnTo>
                  <a:lnTo>
                    <a:pt x="191" y="336"/>
                  </a:lnTo>
                  <a:lnTo>
                    <a:pt x="192" y="324"/>
                  </a:lnTo>
                  <a:lnTo>
                    <a:pt x="193" y="297"/>
                  </a:lnTo>
                  <a:lnTo>
                    <a:pt x="193" y="270"/>
                  </a:lnTo>
                  <a:lnTo>
                    <a:pt x="191" y="242"/>
                  </a:lnTo>
                  <a:lnTo>
                    <a:pt x="190" y="215"/>
                  </a:lnTo>
                  <a:lnTo>
                    <a:pt x="187" y="188"/>
                  </a:lnTo>
                  <a:lnTo>
                    <a:pt x="183" y="161"/>
                  </a:lnTo>
                  <a:lnTo>
                    <a:pt x="178" y="134"/>
                  </a:lnTo>
                  <a:lnTo>
                    <a:pt x="173" y="107"/>
                  </a:lnTo>
                  <a:lnTo>
                    <a:pt x="167" y="80"/>
                  </a:lnTo>
                  <a:lnTo>
                    <a:pt x="160" y="53"/>
                  </a:lnTo>
                  <a:lnTo>
                    <a:pt x="153" y="26"/>
                  </a:lnTo>
                  <a:lnTo>
                    <a:pt x="144" y="0"/>
                  </a:lnTo>
                  <a:lnTo>
                    <a:pt x="158" y="24"/>
                  </a:lnTo>
                  <a:lnTo>
                    <a:pt x="171" y="49"/>
                  </a:lnTo>
                  <a:lnTo>
                    <a:pt x="183" y="74"/>
                  </a:lnTo>
                  <a:lnTo>
                    <a:pt x="194" y="101"/>
                  </a:lnTo>
                  <a:lnTo>
                    <a:pt x="203" y="128"/>
                  </a:lnTo>
                  <a:lnTo>
                    <a:pt x="211" y="155"/>
                  </a:lnTo>
                  <a:lnTo>
                    <a:pt x="218" y="183"/>
                  </a:lnTo>
                  <a:lnTo>
                    <a:pt x="224" y="210"/>
                  </a:lnTo>
                  <a:lnTo>
                    <a:pt x="228" y="238"/>
                  </a:lnTo>
                  <a:lnTo>
                    <a:pt x="231" y="268"/>
                  </a:lnTo>
                  <a:lnTo>
                    <a:pt x="233" y="296"/>
                  </a:lnTo>
                  <a:lnTo>
                    <a:pt x="234" y="325"/>
                  </a:lnTo>
                  <a:lnTo>
                    <a:pt x="233" y="340"/>
                  </a:lnTo>
                  <a:lnTo>
                    <a:pt x="231" y="356"/>
                  </a:lnTo>
                  <a:lnTo>
                    <a:pt x="229" y="364"/>
                  </a:lnTo>
                  <a:lnTo>
                    <a:pt x="226" y="372"/>
                  </a:lnTo>
                  <a:lnTo>
                    <a:pt x="223" y="380"/>
                  </a:lnTo>
                  <a:lnTo>
                    <a:pt x="219" y="389"/>
                  </a:lnTo>
                  <a:lnTo>
                    <a:pt x="214" y="397"/>
                  </a:lnTo>
                  <a:lnTo>
                    <a:pt x="207" y="404"/>
                  </a:lnTo>
                  <a:lnTo>
                    <a:pt x="199" y="411"/>
                  </a:lnTo>
                  <a:lnTo>
                    <a:pt x="190" y="416"/>
                  </a:lnTo>
                  <a:lnTo>
                    <a:pt x="181" y="420"/>
                  </a:lnTo>
                  <a:lnTo>
                    <a:pt x="171" y="423"/>
                  </a:lnTo>
                  <a:lnTo>
                    <a:pt x="161" y="423"/>
                  </a:lnTo>
                  <a:lnTo>
                    <a:pt x="150" y="422"/>
                  </a:lnTo>
                  <a:lnTo>
                    <a:pt x="141" y="420"/>
                  </a:lnTo>
                  <a:lnTo>
                    <a:pt x="132" y="417"/>
                  </a:lnTo>
                  <a:lnTo>
                    <a:pt x="124" y="413"/>
                  </a:lnTo>
                  <a:lnTo>
                    <a:pt x="115" y="408"/>
                  </a:lnTo>
                  <a:lnTo>
                    <a:pt x="102" y="398"/>
                  </a:lnTo>
                  <a:lnTo>
                    <a:pt x="91" y="387"/>
                  </a:lnTo>
                  <a:lnTo>
                    <a:pt x="81" y="375"/>
                  </a:lnTo>
                  <a:lnTo>
                    <a:pt x="72" y="362"/>
                  </a:lnTo>
                  <a:lnTo>
                    <a:pt x="64" y="349"/>
                  </a:lnTo>
                  <a:lnTo>
                    <a:pt x="57" y="337"/>
                  </a:lnTo>
                  <a:lnTo>
                    <a:pt x="44" y="311"/>
                  </a:lnTo>
                  <a:lnTo>
                    <a:pt x="33" y="284"/>
                  </a:lnTo>
                  <a:lnTo>
                    <a:pt x="23" y="256"/>
                  </a:lnTo>
                  <a:lnTo>
                    <a:pt x="15" y="229"/>
                  </a:lnTo>
                  <a:lnTo>
                    <a:pt x="9" y="201"/>
                  </a:lnTo>
                  <a:lnTo>
                    <a:pt x="4" y="173"/>
                  </a:lnTo>
                  <a:lnTo>
                    <a:pt x="1" y="144"/>
                  </a:lnTo>
                  <a:lnTo>
                    <a:pt x="0" y="116"/>
                  </a:lnTo>
                  <a:lnTo>
                    <a:pt x="0" y="87"/>
                  </a:lnTo>
                  <a:lnTo>
                    <a:pt x="3" y="59"/>
                  </a:lnTo>
                  <a:lnTo>
                    <a:pt x="7" y="31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6"/>
            <p:cNvSpPr>
              <a:spLocks/>
            </p:cNvSpPr>
            <p:nvPr/>
          </p:nvSpPr>
          <p:spPr bwMode="auto">
            <a:xfrm>
              <a:off x="17067671" y="5014406"/>
              <a:ext cx="383877" cy="839734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  <a:gd name="T102" fmla="*/ 908 w 6953"/>
                <a:gd name="T103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1" h="421">
                  <a:moveTo>
                    <a:pt x="16" y="10"/>
                  </a:moveTo>
                  <a:lnTo>
                    <a:pt x="18" y="37"/>
                  </a:lnTo>
                  <a:lnTo>
                    <a:pt x="19" y="64"/>
                  </a:lnTo>
                  <a:lnTo>
                    <a:pt x="21" y="90"/>
                  </a:lnTo>
                  <a:lnTo>
                    <a:pt x="24" y="118"/>
                  </a:lnTo>
                  <a:lnTo>
                    <a:pt x="26" y="144"/>
                  </a:lnTo>
                  <a:lnTo>
                    <a:pt x="29" y="171"/>
                  </a:lnTo>
                  <a:lnTo>
                    <a:pt x="32" y="197"/>
                  </a:lnTo>
                  <a:lnTo>
                    <a:pt x="35" y="223"/>
                  </a:lnTo>
                  <a:lnTo>
                    <a:pt x="38" y="250"/>
                  </a:lnTo>
                  <a:lnTo>
                    <a:pt x="42" y="277"/>
                  </a:lnTo>
                  <a:lnTo>
                    <a:pt x="45" y="289"/>
                  </a:lnTo>
                  <a:lnTo>
                    <a:pt x="47" y="302"/>
                  </a:lnTo>
                  <a:lnTo>
                    <a:pt x="50" y="314"/>
                  </a:lnTo>
                  <a:lnTo>
                    <a:pt x="54" y="325"/>
                  </a:lnTo>
                  <a:lnTo>
                    <a:pt x="58" y="336"/>
                  </a:lnTo>
                  <a:lnTo>
                    <a:pt x="63" y="347"/>
                  </a:lnTo>
                  <a:lnTo>
                    <a:pt x="68" y="356"/>
                  </a:lnTo>
                  <a:lnTo>
                    <a:pt x="75" y="364"/>
                  </a:lnTo>
                  <a:lnTo>
                    <a:pt x="81" y="371"/>
                  </a:lnTo>
                  <a:lnTo>
                    <a:pt x="89" y="375"/>
                  </a:lnTo>
                  <a:lnTo>
                    <a:pt x="92" y="377"/>
                  </a:lnTo>
                  <a:lnTo>
                    <a:pt x="96" y="378"/>
                  </a:lnTo>
                  <a:lnTo>
                    <a:pt x="100" y="378"/>
                  </a:lnTo>
                  <a:lnTo>
                    <a:pt x="103" y="378"/>
                  </a:lnTo>
                  <a:lnTo>
                    <a:pt x="107" y="377"/>
                  </a:lnTo>
                  <a:lnTo>
                    <a:pt x="111" y="376"/>
                  </a:lnTo>
                  <a:lnTo>
                    <a:pt x="114" y="375"/>
                  </a:lnTo>
                  <a:lnTo>
                    <a:pt x="118" y="373"/>
                  </a:lnTo>
                  <a:lnTo>
                    <a:pt x="124" y="367"/>
                  </a:lnTo>
                  <a:lnTo>
                    <a:pt x="130" y="359"/>
                  </a:lnTo>
                  <a:lnTo>
                    <a:pt x="135" y="350"/>
                  </a:lnTo>
                  <a:lnTo>
                    <a:pt x="140" y="340"/>
                  </a:lnTo>
                  <a:lnTo>
                    <a:pt x="144" y="329"/>
                  </a:lnTo>
                  <a:lnTo>
                    <a:pt x="146" y="317"/>
                  </a:lnTo>
                  <a:lnTo>
                    <a:pt x="149" y="306"/>
                  </a:lnTo>
                  <a:lnTo>
                    <a:pt x="150" y="293"/>
                  </a:lnTo>
                  <a:lnTo>
                    <a:pt x="151" y="280"/>
                  </a:lnTo>
                  <a:lnTo>
                    <a:pt x="152" y="267"/>
                  </a:lnTo>
                  <a:lnTo>
                    <a:pt x="156" y="214"/>
                  </a:lnTo>
                  <a:lnTo>
                    <a:pt x="156" y="187"/>
                  </a:lnTo>
                  <a:lnTo>
                    <a:pt x="157" y="161"/>
                  </a:lnTo>
                  <a:lnTo>
                    <a:pt x="157" y="135"/>
                  </a:lnTo>
                  <a:lnTo>
                    <a:pt x="156" y="108"/>
                  </a:lnTo>
                  <a:lnTo>
                    <a:pt x="155" y="81"/>
                  </a:lnTo>
                  <a:lnTo>
                    <a:pt x="154" y="54"/>
                  </a:lnTo>
                  <a:lnTo>
                    <a:pt x="152" y="27"/>
                  </a:lnTo>
                  <a:lnTo>
                    <a:pt x="150" y="0"/>
                  </a:lnTo>
                  <a:lnTo>
                    <a:pt x="158" y="26"/>
                  </a:lnTo>
                  <a:lnTo>
                    <a:pt x="166" y="52"/>
                  </a:lnTo>
                  <a:lnTo>
                    <a:pt x="172" y="78"/>
                  </a:lnTo>
                  <a:lnTo>
                    <a:pt x="177" y="106"/>
                  </a:lnTo>
                  <a:lnTo>
                    <a:pt x="182" y="133"/>
                  </a:lnTo>
                  <a:lnTo>
                    <a:pt x="185" y="159"/>
                  </a:lnTo>
                  <a:lnTo>
                    <a:pt x="188" y="187"/>
                  </a:lnTo>
                  <a:lnTo>
                    <a:pt x="190" y="214"/>
                  </a:lnTo>
                  <a:lnTo>
                    <a:pt x="190" y="227"/>
                  </a:lnTo>
                  <a:lnTo>
                    <a:pt x="191" y="241"/>
                  </a:lnTo>
                  <a:lnTo>
                    <a:pt x="191" y="254"/>
                  </a:lnTo>
                  <a:lnTo>
                    <a:pt x="191" y="269"/>
                  </a:lnTo>
                  <a:lnTo>
                    <a:pt x="190" y="282"/>
                  </a:lnTo>
                  <a:lnTo>
                    <a:pt x="190" y="296"/>
                  </a:lnTo>
                  <a:lnTo>
                    <a:pt x="189" y="311"/>
                  </a:lnTo>
                  <a:lnTo>
                    <a:pt x="187" y="325"/>
                  </a:lnTo>
                  <a:lnTo>
                    <a:pt x="184" y="340"/>
                  </a:lnTo>
                  <a:lnTo>
                    <a:pt x="180" y="354"/>
                  </a:lnTo>
                  <a:lnTo>
                    <a:pt x="174" y="369"/>
                  </a:lnTo>
                  <a:lnTo>
                    <a:pt x="166" y="383"/>
                  </a:lnTo>
                  <a:lnTo>
                    <a:pt x="162" y="390"/>
                  </a:lnTo>
                  <a:lnTo>
                    <a:pt x="156" y="396"/>
                  </a:lnTo>
                  <a:lnTo>
                    <a:pt x="150" y="403"/>
                  </a:lnTo>
                  <a:lnTo>
                    <a:pt x="142" y="408"/>
                  </a:lnTo>
                  <a:lnTo>
                    <a:pt x="134" y="413"/>
                  </a:lnTo>
                  <a:lnTo>
                    <a:pt x="126" y="417"/>
                  </a:lnTo>
                  <a:lnTo>
                    <a:pt x="117" y="420"/>
                  </a:lnTo>
                  <a:lnTo>
                    <a:pt x="107" y="421"/>
                  </a:lnTo>
                  <a:lnTo>
                    <a:pt x="98" y="421"/>
                  </a:lnTo>
                  <a:lnTo>
                    <a:pt x="88" y="420"/>
                  </a:lnTo>
                  <a:lnTo>
                    <a:pt x="79" y="418"/>
                  </a:lnTo>
                  <a:lnTo>
                    <a:pt x="70" y="414"/>
                  </a:lnTo>
                  <a:lnTo>
                    <a:pt x="62" y="410"/>
                  </a:lnTo>
                  <a:lnTo>
                    <a:pt x="55" y="405"/>
                  </a:lnTo>
                  <a:lnTo>
                    <a:pt x="48" y="399"/>
                  </a:lnTo>
                  <a:lnTo>
                    <a:pt x="41" y="392"/>
                  </a:lnTo>
                  <a:lnTo>
                    <a:pt x="32" y="379"/>
                  </a:lnTo>
                  <a:lnTo>
                    <a:pt x="24" y="366"/>
                  </a:lnTo>
                  <a:lnTo>
                    <a:pt x="18" y="352"/>
                  </a:lnTo>
                  <a:lnTo>
                    <a:pt x="13" y="338"/>
                  </a:lnTo>
                  <a:lnTo>
                    <a:pt x="10" y="323"/>
                  </a:lnTo>
                  <a:lnTo>
                    <a:pt x="7" y="309"/>
                  </a:lnTo>
                  <a:lnTo>
                    <a:pt x="5" y="295"/>
                  </a:lnTo>
                  <a:lnTo>
                    <a:pt x="4" y="281"/>
                  </a:lnTo>
                  <a:lnTo>
                    <a:pt x="3" y="268"/>
                  </a:lnTo>
                  <a:lnTo>
                    <a:pt x="2" y="253"/>
                  </a:lnTo>
                  <a:lnTo>
                    <a:pt x="1" y="240"/>
                  </a:lnTo>
                  <a:lnTo>
                    <a:pt x="1" y="226"/>
                  </a:lnTo>
                  <a:lnTo>
                    <a:pt x="0" y="199"/>
                  </a:lnTo>
                  <a:lnTo>
                    <a:pt x="0" y="172"/>
                  </a:lnTo>
                  <a:lnTo>
                    <a:pt x="1" y="145"/>
                  </a:lnTo>
                  <a:lnTo>
                    <a:pt x="2" y="118"/>
                  </a:lnTo>
                  <a:lnTo>
                    <a:pt x="5" y="90"/>
                  </a:lnTo>
                  <a:lnTo>
                    <a:pt x="8" y="63"/>
                  </a:lnTo>
                  <a:lnTo>
                    <a:pt x="12" y="37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7"/>
            <p:cNvSpPr>
              <a:spLocks/>
            </p:cNvSpPr>
            <p:nvPr/>
          </p:nvSpPr>
          <p:spPr bwMode="auto">
            <a:xfrm>
              <a:off x="16723788" y="4974417"/>
              <a:ext cx="407873" cy="895715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4" h="448">
                  <a:moveTo>
                    <a:pt x="55" y="0"/>
                  </a:moveTo>
                  <a:lnTo>
                    <a:pt x="49" y="27"/>
                  </a:lnTo>
                  <a:lnTo>
                    <a:pt x="44" y="54"/>
                  </a:lnTo>
                  <a:lnTo>
                    <a:pt x="40" y="81"/>
                  </a:lnTo>
                  <a:lnTo>
                    <a:pt x="37" y="108"/>
                  </a:lnTo>
                  <a:lnTo>
                    <a:pt x="35" y="137"/>
                  </a:lnTo>
                  <a:lnTo>
                    <a:pt x="34" y="164"/>
                  </a:lnTo>
                  <a:lnTo>
                    <a:pt x="35" y="191"/>
                  </a:lnTo>
                  <a:lnTo>
                    <a:pt x="36" y="218"/>
                  </a:lnTo>
                  <a:lnTo>
                    <a:pt x="38" y="244"/>
                  </a:lnTo>
                  <a:lnTo>
                    <a:pt x="41" y="271"/>
                  </a:lnTo>
                  <a:lnTo>
                    <a:pt x="45" y="299"/>
                  </a:lnTo>
                  <a:lnTo>
                    <a:pt x="51" y="325"/>
                  </a:lnTo>
                  <a:lnTo>
                    <a:pt x="54" y="338"/>
                  </a:lnTo>
                  <a:lnTo>
                    <a:pt x="57" y="350"/>
                  </a:lnTo>
                  <a:lnTo>
                    <a:pt x="61" y="362"/>
                  </a:lnTo>
                  <a:lnTo>
                    <a:pt x="66" y="373"/>
                  </a:lnTo>
                  <a:lnTo>
                    <a:pt x="71" y="383"/>
                  </a:lnTo>
                  <a:lnTo>
                    <a:pt x="78" y="391"/>
                  </a:lnTo>
                  <a:lnTo>
                    <a:pt x="81" y="395"/>
                  </a:lnTo>
                  <a:lnTo>
                    <a:pt x="85" y="398"/>
                  </a:lnTo>
                  <a:lnTo>
                    <a:pt x="88" y="400"/>
                  </a:lnTo>
                  <a:lnTo>
                    <a:pt x="91" y="402"/>
                  </a:lnTo>
                  <a:lnTo>
                    <a:pt x="94" y="403"/>
                  </a:lnTo>
                  <a:lnTo>
                    <a:pt x="98" y="403"/>
                  </a:lnTo>
                  <a:lnTo>
                    <a:pt x="101" y="403"/>
                  </a:lnTo>
                  <a:lnTo>
                    <a:pt x="104" y="403"/>
                  </a:lnTo>
                  <a:lnTo>
                    <a:pt x="108" y="402"/>
                  </a:lnTo>
                  <a:lnTo>
                    <a:pt x="111" y="400"/>
                  </a:lnTo>
                  <a:lnTo>
                    <a:pt x="114" y="398"/>
                  </a:lnTo>
                  <a:lnTo>
                    <a:pt x="118" y="395"/>
                  </a:lnTo>
                  <a:lnTo>
                    <a:pt x="124" y="387"/>
                  </a:lnTo>
                  <a:lnTo>
                    <a:pt x="129" y="377"/>
                  </a:lnTo>
                  <a:lnTo>
                    <a:pt x="134" y="366"/>
                  </a:lnTo>
                  <a:lnTo>
                    <a:pt x="139" y="355"/>
                  </a:lnTo>
                  <a:lnTo>
                    <a:pt x="146" y="329"/>
                  </a:lnTo>
                  <a:lnTo>
                    <a:pt x="153" y="303"/>
                  </a:lnTo>
                  <a:lnTo>
                    <a:pt x="160" y="276"/>
                  </a:lnTo>
                  <a:lnTo>
                    <a:pt x="166" y="249"/>
                  </a:lnTo>
                  <a:lnTo>
                    <a:pt x="171" y="222"/>
                  </a:lnTo>
                  <a:lnTo>
                    <a:pt x="175" y="196"/>
                  </a:lnTo>
                  <a:lnTo>
                    <a:pt x="179" y="169"/>
                  </a:lnTo>
                  <a:lnTo>
                    <a:pt x="182" y="141"/>
                  </a:lnTo>
                  <a:lnTo>
                    <a:pt x="185" y="114"/>
                  </a:lnTo>
                  <a:lnTo>
                    <a:pt x="187" y="86"/>
                  </a:lnTo>
                  <a:lnTo>
                    <a:pt x="189" y="58"/>
                  </a:lnTo>
                  <a:lnTo>
                    <a:pt x="190" y="30"/>
                  </a:lnTo>
                  <a:lnTo>
                    <a:pt x="195" y="58"/>
                  </a:lnTo>
                  <a:lnTo>
                    <a:pt x="199" y="85"/>
                  </a:lnTo>
                  <a:lnTo>
                    <a:pt x="202" y="114"/>
                  </a:lnTo>
                  <a:lnTo>
                    <a:pt x="204" y="142"/>
                  </a:lnTo>
                  <a:lnTo>
                    <a:pt x="204" y="170"/>
                  </a:lnTo>
                  <a:lnTo>
                    <a:pt x="204" y="198"/>
                  </a:lnTo>
                  <a:lnTo>
                    <a:pt x="202" y="227"/>
                  </a:lnTo>
                  <a:lnTo>
                    <a:pt x="200" y="255"/>
                  </a:lnTo>
                  <a:lnTo>
                    <a:pt x="196" y="284"/>
                  </a:lnTo>
                  <a:lnTo>
                    <a:pt x="191" y="311"/>
                  </a:lnTo>
                  <a:lnTo>
                    <a:pt x="185" y="339"/>
                  </a:lnTo>
                  <a:lnTo>
                    <a:pt x="178" y="367"/>
                  </a:lnTo>
                  <a:lnTo>
                    <a:pt x="174" y="382"/>
                  </a:lnTo>
                  <a:lnTo>
                    <a:pt x="167" y="396"/>
                  </a:lnTo>
                  <a:lnTo>
                    <a:pt x="164" y="403"/>
                  </a:lnTo>
                  <a:lnTo>
                    <a:pt x="159" y="410"/>
                  </a:lnTo>
                  <a:lnTo>
                    <a:pt x="154" y="417"/>
                  </a:lnTo>
                  <a:lnTo>
                    <a:pt x="149" y="424"/>
                  </a:lnTo>
                  <a:lnTo>
                    <a:pt x="142" y="431"/>
                  </a:lnTo>
                  <a:lnTo>
                    <a:pt x="134" y="437"/>
                  </a:lnTo>
                  <a:lnTo>
                    <a:pt x="125" y="441"/>
                  </a:lnTo>
                  <a:lnTo>
                    <a:pt x="115" y="445"/>
                  </a:lnTo>
                  <a:lnTo>
                    <a:pt x="105" y="448"/>
                  </a:lnTo>
                  <a:lnTo>
                    <a:pt x="95" y="448"/>
                  </a:lnTo>
                  <a:lnTo>
                    <a:pt x="89" y="448"/>
                  </a:lnTo>
                  <a:lnTo>
                    <a:pt x="84" y="446"/>
                  </a:lnTo>
                  <a:lnTo>
                    <a:pt x="79" y="444"/>
                  </a:lnTo>
                  <a:lnTo>
                    <a:pt x="74" y="442"/>
                  </a:lnTo>
                  <a:lnTo>
                    <a:pt x="65" y="437"/>
                  </a:lnTo>
                  <a:lnTo>
                    <a:pt x="57" y="432"/>
                  </a:lnTo>
                  <a:lnTo>
                    <a:pt x="51" y="426"/>
                  </a:lnTo>
                  <a:lnTo>
                    <a:pt x="45" y="419"/>
                  </a:lnTo>
                  <a:lnTo>
                    <a:pt x="39" y="412"/>
                  </a:lnTo>
                  <a:lnTo>
                    <a:pt x="35" y="405"/>
                  </a:lnTo>
                  <a:lnTo>
                    <a:pt x="31" y="398"/>
                  </a:lnTo>
                  <a:lnTo>
                    <a:pt x="27" y="391"/>
                  </a:lnTo>
                  <a:lnTo>
                    <a:pt x="21" y="376"/>
                  </a:lnTo>
                  <a:lnTo>
                    <a:pt x="17" y="362"/>
                  </a:lnTo>
                  <a:lnTo>
                    <a:pt x="13" y="347"/>
                  </a:lnTo>
                  <a:lnTo>
                    <a:pt x="10" y="333"/>
                  </a:lnTo>
                  <a:lnTo>
                    <a:pt x="6" y="305"/>
                  </a:lnTo>
                  <a:lnTo>
                    <a:pt x="3" y="275"/>
                  </a:lnTo>
                  <a:lnTo>
                    <a:pt x="0" y="247"/>
                  </a:lnTo>
                  <a:lnTo>
                    <a:pt x="0" y="218"/>
                  </a:lnTo>
                  <a:lnTo>
                    <a:pt x="3" y="190"/>
                  </a:lnTo>
                  <a:lnTo>
                    <a:pt x="6" y="162"/>
                  </a:lnTo>
                  <a:lnTo>
                    <a:pt x="10" y="134"/>
                  </a:lnTo>
                  <a:lnTo>
                    <a:pt x="16" y="105"/>
                  </a:lnTo>
                  <a:lnTo>
                    <a:pt x="24" y="78"/>
                  </a:lnTo>
                  <a:lnTo>
                    <a:pt x="33" y="51"/>
                  </a:lnTo>
                  <a:lnTo>
                    <a:pt x="43" y="2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10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8"/>
            <p:cNvSpPr>
              <a:spLocks/>
            </p:cNvSpPr>
            <p:nvPr/>
          </p:nvSpPr>
          <p:spPr bwMode="auto">
            <a:xfrm>
              <a:off x="17635496" y="2487211"/>
              <a:ext cx="1607491" cy="1231608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  <a:gd name="T64" fmla="*/ 908 w 6953"/>
                <a:gd name="T65" fmla="*/ 908 w 6953"/>
                <a:gd name="T66" fmla="*/ 908 w 6953"/>
                <a:gd name="T67" fmla="*/ 908 w 6953"/>
                <a:gd name="T68" fmla="*/ 908 w 6953"/>
                <a:gd name="T69" fmla="*/ 908 w 6953"/>
                <a:gd name="T70" fmla="*/ 908 w 6953"/>
                <a:gd name="T71" fmla="*/ 908 w 6953"/>
                <a:gd name="T72" fmla="*/ 908 w 6953"/>
                <a:gd name="T73" fmla="*/ 908 w 6953"/>
                <a:gd name="T74" fmla="*/ 908 w 6953"/>
                <a:gd name="T75" fmla="*/ 908 w 6953"/>
                <a:gd name="T76" fmla="*/ 908 w 6953"/>
                <a:gd name="T77" fmla="*/ 908 w 6953"/>
                <a:gd name="T78" fmla="*/ 908 w 6953"/>
                <a:gd name="T79" fmla="*/ 908 w 6953"/>
                <a:gd name="T80" fmla="*/ 908 w 6953"/>
                <a:gd name="T81" fmla="*/ 908 w 6953"/>
                <a:gd name="T82" fmla="*/ 908 w 6953"/>
                <a:gd name="T83" fmla="*/ 908 w 6953"/>
                <a:gd name="T84" fmla="*/ 908 w 6953"/>
                <a:gd name="T85" fmla="*/ 908 w 6953"/>
                <a:gd name="T86" fmla="*/ 908 w 6953"/>
                <a:gd name="T87" fmla="*/ 908 w 6953"/>
                <a:gd name="T88" fmla="*/ 908 w 6953"/>
                <a:gd name="T89" fmla="*/ 908 w 6953"/>
                <a:gd name="T90" fmla="*/ 908 w 6953"/>
                <a:gd name="T91" fmla="*/ 908 w 6953"/>
                <a:gd name="T92" fmla="*/ 908 w 6953"/>
                <a:gd name="T93" fmla="*/ 908 w 6953"/>
                <a:gd name="T94" fmla="*/ 908 w 6953"/>
                <a:gd name="T95" fmla="*/ 908 w 6953"/>
                <a:gd name="T96" fmla="*/ 908 w 6953"/>
                <a:gd name="T97" fmla="*/ 908 w 6953"/>
                <a:gd name="T98" fmla="*/ 908 w 6953"/>
                <a:gd name="T99" fmla="*/ 908 w 6953"/>
                <a:gd name="T100" fmla="*/ 908 w 6953"/>
                <a:gd name="T101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2" h="617">
                  <a:moveTo>
                    <a:pt x="308" y="575"/>
                  </a:moveTo>
                  <a:lnTo>
                    <a:pt x="320" y="579"/>
                  </a:lnTo>
                  <a:lnTo>
                    <a:pt x="334" y="584"/>
                  </a:lnTo>
                  <a:lnTo>
                    <a:pt x="348" y="588"/>
                  </a:lnTo>
                  <a:lnTo>
                    <a:pt x="364" y="593"/>
                  </a:lnTo>
                  <a:lnTo>
                    <a:pt x="399" y="600"/>
                  </a:lnTo>
                  <a:lnTo>
                    <a:pt x="439" y="607"/>
                  </a:lnTo>
                  <a:lnTo>
                    <a:pt x="460" y="610"/>
                  </a:lnTo>
                  <a:lnTo>
                    <a:pt x="481" y="612"/>
                  </a:lnTo>
                  <a:lnTo>
                    <a:pt x="502" y="614"/>
                  </a:lnTo>
                  <a:lnTo>
                    <a:pt x="523" y="616"/>
                  </a:lnTo>
                  <a:lnTo>
                    <a:pt x="545" y="617"/>
                  </a:lnTo>
                  <a:lnTo>
                    <a:pt x="566" y="617"/>
                  </a:lnTo>
                  <a:lnTo>
                    <a:pt x="588" y="617"/>
                  </a:lnTo>
                  <a:lnTo>
                    <a:pt x="609" y="616"/>
                  </a:lnTo>
                  <a:lnTo>
                    <a:pt x="631" y="614"/>
                  </a:lnTo>
                  <a:lnTo>
                    <a:pt x="651" y="611"/>
                  </a:lnTo>
                  <a:lnTo>
                    <a:pt x="670" y="608"/>
                  </a:lnTo>
                  <a:lnTo>
                    <a:pt x="689" y="603"/>
                  </a:lnTo>
                  <a:lnTo>
                    <a:pt x="706" y="598"/>
                  </a:lnTo>
                  <a:lnTo>
                    <a:pt x="723" y="592"/>
                  </a:lnTo>
                  <a:lnTo>
                    <a:pt x="738" y="585"/>
                  </a:lnTo>
                  <a:lnTo>
                    <a:pt x="752" y="576"/>
                  </a:lnTo>
                  <a:lnTo>
                    <a:pt x="765" y="567"/>
                  </a:lnTo>
                  <a:lnTo>
                    <a:pt x="776" y="556"/>
                  </a:lnTo>
                  <a:lnTo>
                    <a:pt x="785" y="544"/>
                  </a:lnTo>
                  <a:lnTo>
                    <a:pt x="793" y="531"/>
                  </a:lnTo>
                  <a:lnTo>
                    <a:pt x="798" y="517"/>
                  </a:lnTo>
                  <a:lnTo>
                    <a:pt x="801" y="500"/>
                  </a:lnTo>
                  <a:lnTo>
                    <a:pt x="802" y="483"/>
                  </a:lnTo>
                  <a:lnTo>
                    <a:pt x="801" y="464"/>
                  </a:lnTo>
                  <a:lnTo>
                    <a:pt x="798" y="446"/>
                  </a:lnTo>
                  <a:lnTo>
                    <a:pt x="793" y="427"/>
                  </a:lnTo>
                  <a:lnTo>
                    <a:pt x="788" y="409"/>
                  </a:lnTo>
                  <a:lnTo>
                    <a:pt x="782" y="392"/>
                  </a:lnTo>
                  <a:lnTo>
                    <a:pt x="774" y="374"/>
                  </a:lnTo>
                  <a:lnTo>
                    <a:pt x="766" y="358"/>
                  </a:lnTo>
                  <a:lnTo>
                    <a:pt x="757" y="340"/>
                  </a:lnTo>
                  <a:lnTo>
                    <a:pt x="746" y="324"/>
                  </a:lnTo>
                  <a:lnTo>
                    <a:pt x="735" y="308"/>
                  </a:lnTo>
                  <a:lnTo>
                    <a:pt x="724" y="293"/>
                  </a:lnTo>
                  <a:lnTo>
                    <a:pt x="711" y="278"/>
                  </a:lnTo>
                  <a:lnTo>
                    <a:pt x="698" y="264"/>
                  </a:lnTo>
                  <a:lnTo>
                    <a:pt x="685" y="250"/>
                  </a:lnTo>
                  <a:lnTo>
                    <a:pt x="670" y="236"/>
                  </a:lnTo>
                  <a:lnTo>
                    <a:pt x="656" y="222"/>
                  </a:lnTo>
                  <a:lnTo>
                    <a:pt x="641" y="209"/>
                  </a:lnTo>
                  <a:lnTo>
                    <a:pt x="608" y="184"/>
                  </a:lnTo>
                  <a:lnTo>
                    <a:pt x="576" y="159"/>
                  </a:lnTo>
                  <a:lnTo>
                    <a:pt x="542" y="137"/>
                  </a:lnTo>
                  <a:lnTo>
                    <a:pt x="509" y="115"/>
                  </a:lnTo>
                  <a:lnTo>
                    <a:pt x="475" y="96"/>
                  </a:lnTo>
                  <a:lnTo>
                    <a:pt x="442" y="77"/>
                  </a:lnTo>
                  <a:lnTo>
                    <a:pt x="410" y="59"/>
                  </a:lnTo>
                  <a:lnTo>
                    <a:pt x="378" y="43"/>
                  </a:lnTo>
                  <a:lnTo>
                    <a:pt x="362" y="36"/>
                  </a:lnTo>
                  <a:lnTo>
                    <a:pt x="345" y="29"/>
                  </a:lnTo>
                  <a:lnTo>
                    <a:pt x="329" y="22"/>
                  </a:lnTo>
                  <a:lnTo>
                    <a:pt x="311" y="17"/>
                  </a:lnTo>
                  <a:lnTo>
                    <a:pt x="294" y="11"/>
                  </a:lnTo>
                  <a:lnTo>
                    <a:pt x="276" y="7"/>
                  </a:lnTo>
                  <a:lnTo>
                    <a:pt x="258" y="4"/>
                  </a:lnTo>
                  <a:lnTo>
                    <a:pt x="240" y="2"/>
                  </a:lnTo>
                  <a:lnTo>
                    <a:pt x="222" y="0"/>
                  </a:lnTo>
                  <a:lnTo>
                    <a:pt x="205" y="0"/>
                  </a:lnTo>
                  <a:lnTo>
                    <a:pt x="186" y="0"/>
                  </a:lnTo>
                  <a:lnTo>
                    <a:pt x="169" y="1"/>
                  </a:lnTo>
                  <a:lnTo>
                    <a:pt x="152" y="3"/>
                  </a:lnTo>
                  <a:lnTo>
                    <a:pt x="135" y="6"/>
                  </a:lnTo>
                  <a:lnTo>
                    <a:pt x="119" y="10"/>
                  </a:lnTo>
                  <a:lnTo>
                    <a:pt x="104" y="16"/>
                  </a:lnTo>
                  <a:lnTo>
                    <a:pt x="89" y="22"/>
                  </a:lnTo>
                  <a:lnTo>
                    <a:pt x="76" y="30"/>
                  </a:lnTo>
                  <a:lnTo>
                    <a:pt x="63" y="38"/>
                  </a:lnTo>
                  <a:lnTo>
                    <a:pt x="51" y="47"/>
                  </a:lnTo>
                  <a:lnTo>
                    <a:pt x="40" y="57"/>
                  </a:lnTo>
                  <a:lnTo>
                    <a:pt x="30" y="68"/>
                  </a:lnTo>
                  <a:lnTo>
                    <a:pt x="21" y="81"/>
                  </a:lnTo>
                  <a:lnTo>
                    <a:pt x="14" y="94"/>
                  </a:lnTo>
                  <a:lnTo>
                    <a:pt x="8" y="109"/>
                  </a:lnTo>
                  <a:lnTo>
                    <a:pt x="4" y="125"/>
                  </a:lnTo>
                  <a:lnTo>
                    <a:pt x="1" y="142"/>
                  </a:lnTo>
                  <a:lnTo>
                    <a:pt x="0" y="160"/>
                  </a:lnTo>
                  <a:lnTo>
                    <a:pt x="0" y="180"/>
                  </a:lnTo>
                  <a:lnTo>
                    <a:pt x="2" y="202"/>
                  </a:lnTo>
                  <a:lnTo>
                    <a:pt x="7" y="224"/>
                  </a:lnTo>
                  <a:lnTo>
                    <a:pt x="13" y="247"/>
                  </a:lnTo>
                  <a:lnTo>
                    <a:pt x="22" y="274"/>
                  </a:lnTo>
                  <a:lnTo>
                    <a:pt x="32" y="300"/>
                  </a:lnTo>
                  <a:lnTo>
                    <a:pt x="44" y="326"/>
                  </a:lnTo>
                  <a:lnTo>
                    <a:pt x="57" y="352"/>
                  </a:lnTo>
                  <a:lnTo>
                    <a:pt x="72" y="376"/>
                  </a:lnTo>
                  <a:lnTo>
                    <a:pt x="88" y="400"/>
                  </a:lnTo>
                  <a:lnTo>
                    <a:pt x="105" y="422"/>
                  </a:lnTo>
                  <a:lnTo>
                    <a:pt x="124" y="444"/>
                  </a:lnTo>
                  <a:lnTo>
                    <a:pt x="143" y="464"/>
                  </a:lnTo>
                  <a:lnTo>
                    <a:pt x="164" y="484"/>
                  </a:lnTo>
                  <a:lnTo>
                    <a:pt x="186" y="502"/>
                  </a:lnTo>
                  <a:lnTo>
                    <a:pt x="209" y="520"/>
                  </a:lnTo>
                  <a:lnTo>
                    <a:pt x="233" y="536"/>
                  </a:lnTo>
                  <a:lnTo>
                    <a:pt x="257" y="550"/>
                  </a:lnTo>
                  <a:lnTo>
                    <a:pt x="283" y="563"/>
                  </a:lnTo>
                  <a:lnTo>
                    <a:pt x="308" y="575"/>
                  </a:lnTo>
                  <a:close/>
                </a:path>
              </a:pathLst>
            </a:custGeom>
            <a:solidFill>
              <a:srgbClr val="FA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854F064A-E330-4695-9CAC-930291B1445A}"/>
                </a:ext>
              </a:extLst>
            </p:cNvPr>
            <p:cNvSpPr>
              <a:spLocks/>
            </p:cNvSpPr>
            <p:nvPr/>
          </p:nvSpPr>
          <p:spPr bwMode="auto">
            <a:xfrm rot="1829380">
              <a:off x="16881844" y="-38576"/>
              <a:ext cx="895716" cy="1391556"/>
            </a:xfrm>
            <a:custGeom>
              <a:avLst/>
              <a:gdLst>
                <a:gd name="T0" fmla="*/ 908 w 6953"/>
                <a:gd name="T1" fmla="*/ 908 w 6953"/>
                <a:gd name="T2" fmla="*/ 908 w 6953"/>
                <a:gd name="T3" fmla="*/ 908 w 6953"/>
                <a:gd name="T4" fmla="*/ 908 w 6953"/>
                <a:gd name="T5" fmla="*/ 908 w 6953"/>
                <a:gd name="T6" fmla="*/ 908 w 6953"/>
                <a:gd name="T7" fmla="*/ 908 w 6953"/>
                <a:gd name="T8" fmla="*/ 908 w 6953"/>
                <a:gd name="T9" fmla="*/ 908 w 6953"/>
                <a:gd name="T10" fmla="*/ 908 w 6953"/>
                <a:gd name="T11" fmla="*/ 908 w 6953"/>
                <a:gd name="T12" fmla="*/ 908 w 6953"/>
                <a:gd name="T13" fmla="*/ 908 w 6953"/>
                <a:gd name="T14" fmla="*/ 908 w 6953"/>
                <a:gd name="T15" fmla="*/ 908 w 6953"/>
                <a:gd name="T16" fmla="*/ 908 w 6953"/>
                <a:gd name="T17" fmla="*/ 908 w 6953"/>
                <a:gd name="T18" fmla="*/ 908 w 6953"/>
                <a:gd name="T19" fmla="*/ 908 w 6953"/>
                <a:gd name="T20" fmla="*/ 908 w 6953"/>
                <a:gd name="T21" fmla="*/ 908 w 6953"/>
                <a:gd name="T22" fmla="*/ 908 w 6953"/>
                <a:gd name="T23" fmla="*/ 908 w 6953"/>
                <a:gd name="T24" fmla="*/ 908 w 6953"/>
                <a:gd name="T25" fmla="*/ 908 w 6953"/>
                <a:gd name="T26" fmla="*/ 908 w 6953"/>
                <a:gd name="T27" fmla="*/ 908 w 6953"/>
                <a:gd name="T28" fmla="*/ 908 w 6953"/>
                <a:gd name="T29" fmla="*/ 908 w 6953"/>
                <a:gd name="T30" fmla="*/ 908 w 6953"/>
                <a:gd name="T31" fmla="*/ 908 w 6953"/>
                <a:gd name="T32" fmla="*/ 908 w 6953"/>
                <a:gd name="T33" fmla="*/ 908 w 6953"/>
                <a:gd name="T34" fmla="*/ 908 w 6953"/>
                <a:gd name="T35" fmla="*/ 908 w 6953"/>
                <a:gd name="T36" fmla="*/ 908 w 6953"/>
                <a:gd name="T37" fmla="*/ 908 w 6953"/>
                <a:gd name="T38" fmla="*/ 908 w 6953"/>
                <a:gd name="T39" fmla="*/ 908 w 6953"/>
                <a:gd name="T40" fmla="*/ 908 w 6953"/>
                <a:gd name="T41" fmla="*/ 908 w 6953"/>
                <a:gd name="T42" fmla="*/ 908 w 6953"/>
                <a:gd name="T43" fmla="*/ 908 w 6953"/>
                <a:gd name="T44" fmla="*/ 908 w 6953"/>
                <a:gd name="T45" fmla="*/ 908 w 6953"/>
                <a:gd name="T46" fmla="*/ 908 w 6953"/>
                <a:gd name="T47" fmla="*/ 908 w 6953"/>
                <a:gd name="T48" fmla="*/ 908 w 6953"/>
                <a:gd name="T49" fmla="*/ 908 w 6953"/>
                <a:gd name="T50" fmla="*/ 908 w 6953"/>
                <a:gd name="T51" fmla="*/ 908 w 6953"/>
                <a:gd name="T52" fmla="*/ 908 w 6953"/>
                <a:gd name="T53" fmla="*/ 908 w 6953"/>
                <a:gd name="T54" fmla="*/ 908 w 6953"/>
                <a:gd name="T55" fmla="*/ 908 w 6953"/>
                <a:gd name="T56" fmla="*/ 908 w 6953"/>
                <a:gd name="T57" fmla="*/ 908 w 6953"/>
                <a:gd name="T58" fmla="*/ 908 w 6953"/>
                <a:gd name="T59" fmla="*/ 908 w 6953"/>
                <a:gd name="T60" fmla="*/ 908 w 6953"/>
                <a:gd name="T61" fmla="*/ 908 w 6953"/>
                <a:gd name="T62" fmla="*/ 908 w 6953"/>
                <a:gd name="T63" fmla="*/ 908 w 6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9" h="692">
                  <a:moveTo>
                    <a:pt x="0" y="0"/>
                  </a:moveTo>
                  <a:lnTo>
                    <a:pt x="18" y="18"/>
                  </a:lnTo>
                  <a:lnTo>
                    <a:pt x="36" y="37"/>
                  </a:lnTo>
                  <a:lnTo>
                    <a:pt x="53" y="57"/>
                  </a:lnTo>
                  <a:lnTo>
                    <a:pt x="70" y="76"/>
                  </a:lnTo>
                  <a:lnTo>
                    <a:pt x="87" y="96"/>
                  </a:lnTo>
                  <a:lnTo>
                    <a:pt x="103" y="117"/>
                  </a:lnTo>
                  <a:lnTo>
                    <a:pt x="119" y="137"/>
                  </a:lnTo>
                  <a:lnTo>
                    <a:pt x="136" y="157"/>
                  </a:lnTo>
                  <a:lnTo>
                    <a:pt x="152" y="178"/>
                  </a:lnTo>
                  <a:lnTo>
                    <a:pt x="167" y="198"/>
                  </a:lnTo>
                  <a:lnTo>
                    <a:pt x="182" y="219"/>
                  </a:lnTo>
                  <a:lnTo>
                    <a:pt x="197" y="240"/>
                  </a:lnTo>
                  <a:lnTo>
                    <a:pt x="212" y="261"/>
                  </a:lnTo>
                  <a:lnTo>
                    <a:pt x="226" y="284"/>
                  </a:lnTo>
                  <a:lnTo>
                    <a:pt x="241" y="305"/>
                  </a:lnTo>
                  <a:lnTo>
                    <a:pt x="255" y="326"/>
                  </a:lnTo>
                  <a:lnTo>
                    <a:pt x="268" y="348"/>
                  </a:lnTo>
                  <a:lnTo>
                    <a:pt x="282" y="370"/>
                  </a:lnTo>
                  <a:lnTo>
                    <a:pt x="296" y="391"/>
                  </a:lnTo>
                  <a:lnTo>
                    <a:pt x="309" y="413"/>
                  </a:lnTo>
                  <a:lnTo>
                    <a:pt x="322" y="435"/>
                  </a:lnTo>
                  <a:lnTo>
                    <a:pt x="335" y="459"/>
                  </a:lnTo>
                  <a:lnTo>
                    <a:pt x="349" y="481"/>
                  </a:lnTo>
                  <a:lnTo>
                    <a:pt x="361" y="504"/>
                  </a:lnTo>
                  <a:lnTo>
                    <a:pt x="373" y="526"/>
                  </a:lnTo>
                  <a:lnTo>
                    <a:pt x="385" y="549"/>
                  </a:lnTo>
                  <a:lnTo>
                    <a:pt x="397" y="572"/>
                  </a:lnTo>
                  <a:lnTo>
                    <a:pt x="408" y="595"/>
                  </a:lnTo>
                  <a:lnTo>
                    <a:pt x="419" y="620"/>
                  </a:lnTo>
                  <a:lnTo>
                    <a:pt x="430" y="644"/>
                  </a:lnTo>
                  <a:lnTo>
                    <a:pt x="440" y="668"/>
                  </a:lnTo>
                  <a:lnTo>
                    <a:pt x="449" y="692"/>
                  </a:lnTo>
                  <a:lnTo>
                    <a:pt x="431" y="674"/>
                  </a:lnTo>
                  <a:lnTo>
                    <a:pt x="413" y="655"/>
                  </a:lnTo>
                  <a:lnTo>
                    <a:pt x="395" y="635"/>
                  </a:lnTo>
                  <a:lnTo>
                    <a:pt x="378" y="616"/>
                  </a:lnTo>
                  <a:lnTo>
                    <a:pt x="362" y="595"/>
                  </a:lnTo>
                  <a:lnTo>
                    <a:pt x="345" y="575"/>
                  </a:lnTo>
                  <a:lnTo>
                    <a:pt x="328" y="555"/>
                  </a:lnTo>
                  <a:lnTo>
                    <a:pt x="313" y="534"/>
                  </a:lnTo>
                  <a:lnTo>
                    <a:pt x="297" y="514"/>
                  </a:lnTo>
                  <a:lnTo>
                    <a:pt x="282" y="493"/>
                  </a:lnTo>
                  <a:lnTo>
                    <a:pt x="266" y="473"/>
                  </a:lnTo>
                  <a:lnTo>
                    <a:pt x="252" y="452"/>
                  </a:lnTo>
                  <a:lnTo>
                    <a:pt x="237" y="430"/>
                  </a:lnTo>
                  <a:lnTo>
                    <a:pt x="223" y="408"/>
                  </a:lnTo>
                  <a:lnTo>
                    <a:pt x="208" y="387"/>
                  </a:lnTo>
                  <a:lnTo>
                    <a:pt x="194" y="366"/>
                  </a:lnTo>
                  <a:lnTo>
                    <a:pt x="180" y="344"/>
                  </a:lnTo>
                  <a:lnTo>
                    <a:pt x="167" y="322"/>
                  </a:lnTo>
                  <a:lnTo>
                    <a:pt x="153" y="300"/>
                  </a:lnTo>
                  <a:lnTo>
                    <a:pt x="140" y="278"/>
                  </a:lnTo>
                  <a:lnTo>
                    <a:pt x="127" y="255"/>
                  </a:lnTo>
                  <a:lnTo>
                    <a:pt x="113" y="233"/>
                  </a:lnTo>
                  <a:lnTo>
                    <a:pt x="100" y="211"/>
                  </a:lnTo>
                  <a:lnTo>
                    <a:pt x="88" y="188"/>
                  </a:lnTo>
                  <a:lnTo>
                    <a:pt x="76" y="165"/>
                  </a:lnTo>
                  <a:lnTo>
                    <a:pt x="64" y="143"/>
                  </a:lnTo>
                  <a:lnTo>
                    <a:pt x="52" y="120"/>
                  </a:lnTo>
                  <a:lnTo>
                    <a:pt x="41" y="95"/>
                  </a:lnTo>
                  <a:lnTo>
                    <a:pt x="30" y="72"/>
                  </a:lnTo>
                  <a:lnTo>
                    <a:pt x="19" y="48"/>
                  </a:lnTo>
                  <a:lnTo>
                    <a:pt x="9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1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F12DFDE-DAA2-4181-8DF6-4768D704BCEF}"/>
              </a:ext>
            </a:extLst>
          </p:cNvPr>
          <p:cNvSpPr txBox="1"/>
          <p:nvPr/>
        </p:nvSpPr>
        <p:spPr>
          <a:xfrm>
            <a:off x="9144000" y="2831138"/>
            <a:ext cx="79587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2B344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Questions</a:t>
            </a:r>
            <a:r>
              <a:rPr lang="ru-RU" sz="10000" dirty="0">
                <a:solidFill>
                  <a:srgbClr val="2B344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?</a:t>
            </a:r>
            <a:endParaRPr lang="ru-RU" sz="10000" dirty="0">
              <a:solidFill>
                <a:srgbClr val="2B344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1530E2-0C4E-4B77-9CBD-5618402AD9F1}"/>
              </a:ext>
            </a:extLst>
          </p:cNvPr>
          <p:cNvSpPr txBox="1"/>
          <p:nvPr/>
        </p:nvSpPr>
        <p:spPr>
          <a:xfrm>
            <a:off x="9144000" y="4738491"/>
            <a:ext cx="85634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Answers.</a:t>
            </a:r>
            <a:endParaRPr lang="ru-RU" sz="10000" dirty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D089879A-AEBB-49F3-B25D-D86739227F87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custGeom>
            <a:avLst/>
            <a:gdLst>
              <a:gd name="connsiteX0" fmla="*/ 361950 w 18288000"/>
              <a:gd name="connsiteY0" fmla="*/ 361950 h 10288588"/>
              <a:gd name="connsiteX1" fmla="*/ 361950 w 18288000"/>
              <a:gd name="connsiteY1" fmla="*/ 9926638 h 10288588"/>
              <a:gd name="connsiteX2" fmla="*/ 17926050 w 18288000"/>
              <a:gd name="connsiteY2" fmla="*/ 9926638 h 10288588"/>
              <a:gd name="connsiteX3" fmla="*/ 17926050 w 18288000"/>
              <a:gd name="connsiteY3" fmla="*/ 361950 h 10288588"/>
              <a:gd name="connsiteX4" fmla="*/ 0 w 18288000"/>
              <a:gd name="connsiteY4" fmla="*/ 0 h 10288588"/>
              <a:gd name="connsiteX5" fmla="*/ 18288000 w 18288000"/>
              <a:gd name="connsiteY5" fmla="*/ 0 h 10288588"/>
              <a:gd name="connsiteX6" fmla="*/ 18288000 w 18288000"/>
              <a:gd name="connsiteY6" fmla="*/ 10288588 h 10288588"/>
              <a:gd name="connsiteX7" fmla="*/ 0 w 18288000"/>
              <a:gd name="connsiteY7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0" h="10288588">
                <a:moveTo>
                  <a:pt x="361950" y="361950"/>
                </a:moveTo>
                <a:lnTo>
                  <a:pt x="361950" y="9926638"/>
                </a:lnTo>
                <a:lnTo>
                  <a:pt x="17926050" y="9926638"/>
                </a:lnTo>
                <a:lnTo>
                  <a:pt x="17926050" y="361950"/>
                </a:ln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8588"/>
                </a:lnTo>
                <a:lnTo>
                  <a:pt x="0" y="102885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3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42628-5E81-B9C5-C087-5A73C00AC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5153EAF-2467-071F-0192-0F7B2CFBC0E5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gradFill>
            <a:gsLst>
              <a:gs pos="50000">
                <a:srgbClr val="A6CD39"/>
              </a:gs>
              <a:gs pos="90000">
                <a:srgbClr val="D4DF2D"/>
              </a:gs>
              <a:gs pos="10000">
                <a:srgbClr val="D4DF2D"/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6CBED6-5B19-170F-ABF2-0DC8B4173A01}"/>
              </a:ext>
            </a:extLst>
          </p:cNvPr>
          <p:cNvSpPr txBox="1"/>
          <p:nvPr/>
        </p:nvSpPr>
        <p:spPr>
          <a:xfrm>
            <a:off x="8638437" y="3445828"/>
            <a:ext cx="8563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Thank You for Listening</a:t>
            </a:r>
            <a:br>
              <a:rPr lang="en-US" sz="5400" dirty="0"/>
            </a:br>
            <a:r>
              <a:rPr lang="en-US" sz="5400" dirty="0"/>
              <a:t>Scan the QR code to download my presentation.</a:t>
            </a:r>
            <a:endParaRPr lang="ru-RU" sz="5400" dirty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2B7E7BEC-E504-33D3-FF8C-2A3EF1D73344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custGeom>
            <a:avLst/>
            <a:gdLst>
              <a:gd name="connsiteX0" fmla="*/ 361950 w 18288000"/>
              <a:gd name="connsiteY0" fmla="*/ 361950 h 10288588"/>
              <a:gd name="connsiteX1" fmla="*/ 361950 w 18288000"/>
              <a:gd name="connsiteY1" fmla="*/ 9926638 h 10288588"/>
              <a:gd name="connsiteX2" fmla="*/ 17926050 w 18288000"/>
              <a:gd name="connsiteY2" fmla="*/ 9926638 h 10288588"/>
              <a:gd name="connsiteX3" fmla="*/ 17926050 w 18288000"/>
              <a:gd name="connsiteY3" fmla="*/ 361950 h 10288588"/>
              <a:gd name="connsiteX4" fmla="*/ 0 w 18288000"/>
              <a:gd name="connsiteY4" fmla="*/ 0 h 10288588"/>
              <a:gd name="connsiteX5" fmla="*/ 18288000 w 18288000"/>
              <a:gd name="connsiteY5" fmla="*/ 0 h 10288588"/>
              <a:gd name="connsiteX6" fmla="*/ 18288000 w 18288000"/>
              <a:gd name="connsiteY6" fmla="*/ 10288588 h 10288588"/>
              <a:gd name="connsiteX7" fmla="*/ 0 w 18288000"/>
              <a:gd name="connsiteY7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0" h="10288588">
                <a:moveTo>
                  <a:pt x="361950" y="361950"/>
                </a:moveTo>
                <a:lnTo>
                  <a:pt x="361950" y="9926638"/>
                </a:lnTo>
                <a:lnTo>
                  <a:pt x="17926050" y="9926638"/>
                </a:lnTo>
                <a:lnTo>
                  <a:pt x="17926050" y="361950"/>
                </a:ln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8588"/>
                </a:lnTo>
                <a:lnTo>
                  <a:pt x="0" y="102885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7" name="Picture 6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B38F17D7-A510-5394-548F-C378DA02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79" y="1353528"/>
            <a:ext cx="6065224" cy="75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A5B20-8345-7A47-1E76-534876EFC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E83E0AE-73EB-906B-96B1-44AD48828E8D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gradFill>
            <a:gsLst>
              <a:gs pos="50000">
                <a:srgbClr val="A6CD39"/>
              </a:gs>
              <a:gs pos="90000">
                <a:srgbClr val="D4DF2D"/>
              </a:gs>
              <a:gs pos="10000">
                <a:srgbClr val="D4DF2D"/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0682027D-EFA1-27F8-2248-C5DA5843CCA8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custGeom>
            <a:avLst/>
            <a:gdLst>
              <a:gd name="connsiteX0" fmla="*/ 361950 w 18288000"/>
              <a:gd name="connsiteY0" fmla="*/ 361950 h 10288588"/>
              <a:gd name="connsiteX1" fmla="*/ 361950 w 18288000"/>
              <a:gd name="connsiteY1" fmla="*/ 9926638 h 10288588"/>
              <a:gd name="connsiteX2" fmla="*/ 17926050 w 18288000"/>
              <a:gd name="connsiteY2" fmla="*/ 9926638 h 10288588"/>
              <a:gd name="connsiteX3" fmla="*/ 17926050 w 18288000"/>
              <a:gd name="connsiteY3" fmla="*/ 361950 h 10288588"/>
              <a:gd name="connsiteX4" fmla="*/ 0 w 18288000"/>
              <a:gd name="connsiteY4" fmla="*/ 0 h 10288588"/>
              <a:gd name="connsiteX5" fmla="*/ 18288000 w 18288000"/>
              <a:gd name="connsiteY5" fmla="*/ 0 h 10288588"/>
              <a:gd name="connsiteX6" fmla="*/ 18288000 w 18288000"/>
              <a:gd name="connsiteY6" fmla="*/ 10288588 h 10288588"/>
              <a:gd name="connsiteX7" fmla="*/ 0 w 18288000"/>
              <a:gd name="connsiteY7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0" h="10288588">
                <a:moveTo>
                  <a:pt x="361950" y="361950"/>
                </a:moveTo>
                <a:lnTo>
                  <a:pt x="361950" y="9926638"/>
                </a:lnTo>
                <a:lnTo>
                  <a:pt x="17926050" y="9926638"/>
                </a:lnTo>
                <a:lnTo>
                  <a:pt x="17926050" y="361950"/>
                </a:ln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8588"/>
                </a:lnTo>
                <a:lnTo>
                  <a:pt x="0" y="102885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888FDF-27C4-F2F8-BFDB-D6CA92D93EE1}"/>
              </a:ext>
            </a:extLst>
          </p:cNvPr>
          <p:cNvSpPr txBox="1"/>
          <p:nvPr/>
        </p:nvSpPr>
        <p:spPr>
          <a:xfrm>
            <a:off x="4862285" y="6755086"/>
            <a:ext cx="8563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Brian Brooks</a:t>
            </a:r>
            <a:br>
              <a:rPr lang="en-US" sz="5400" dirty="0"/>
            </a:br>
            <a:r>
              <a:rPr lang="en-US" sz="5400" dirty="0"/>
              <a:t>865-816-9864</a:t>
            </a:r>
          </a:p>
          <a:p>
            <a:pPr algn="ctr"/>
            <a:r>
              <a:rPr lang="en-US" sz="540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rPr>
              <a:t>brian@eternalmg.com</a:t>
            </a:r>
            <a:endParaRPr lang="ru-RU" sz="5400" dirty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2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A6CD39"/>
            </a:gs>
            <a:gs pos="10000">
              <a:srgbClr val="D4DF2D"/>
            </a:gs>
            <a:gs pos="90000">
              <a:srgbClr val="D4DF2D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07403" y="838821"/>
            <a:ext cx="41734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Brian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710" y="1764258"/>
            <a:ext cx="5204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Brooks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403" y="3382893"/>
            <a:ext cx="4114425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400" spc="-15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Community Organizer</a:t>
            </a:r>
          </a:p>
          <a:p>
            <a:pPr defTabSz="360000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Marketing Consultant</a:t>
            </a:r>
          </a:p>
          <a:p>
            <a:pPr defTabSz="360000">
              <a:lnSpc>
                <a:spcPct val="150000"/>
              </a:lnSpc>
            </a:pPr>
            <a:r>
              <a:rPr lang="en-US" sz="2400" spc="-15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Media Creative</a:t>
            </a:r>
            <a:endParaRPr lang="ru-RU" sz="2400" spc="-150" dirty="0">
              <a:solidFill>
                <a:schemeClr val="bg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" name="Picture Placeholder 3" descr="A person in a white shirt&#10;&#10;AI-generated content may be incorrect.">
            <a:extLst>
              <a:ext uri="{FF2B5EF4-FFF2-40B4-BE49-F238E27FC236}">
                <a16:creationId xmlns:a16="http://schemas.microsoft.com/office/drawing/2014/main" id="{C02F7E9B-D433-C7D4-5C39-3E8223AE67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27237"/>
          <a:stretch>
            <a:fillRect/>
          </a:stretch>
        </p:blipFill>
        <p:spPr>
          <a:xfrm>
            <a:off x="3800475" y="54112"/>
            <a:ext cx="14487525" cy="10288588"/>
          </a:xfrm>
        </p:spPr>
      </p:pic>
      <p:pic>
        <p:nvPicPr>
          <p:cNvPr id="13" name="Picture 12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5CFEFCB0-8CB7-AB8A-A8FF-C955BB61A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6" y="5778543"/>
            <a:ext cx="3411619" cy="4264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1347FC-27B5-35BF-260D-F1C57E4FD676}"/>
              </a:ext>
            </a:extLst>
          </p:cNvPr>
          <p:cNvSpPr txBox="1"/>
          <p:nvPr/>
        </p:nvSpPr>
        <p:spPr>
          <a:xfrm>
            <a:off x="0" y="9155231"/>
            <a:ext cx="411442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n-US" sz="2400" spc="-15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Portfolio</a:t>
            </a:r>
            <a:endParaRPr lang="ru-RU" sz="2400" spc="-150" dirty="0">
              <a:solidFill>
                <a:schemeClr val="bg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5"/>
          <p:cNvSpPr>
            <a:spLocks noChangeArrowheads="1"/>
          </p:cNvSpPr>
          <p:nvPr/>
        </p:nvSpPr>
        <p:spPr bwMode="auto">
          <a:xfrm>
            <a:off x="4763" y="5557"/>
            <a:ext cx="18264188" cy="1028223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Group 14"/>
          <p:cNvGrpSpPr/>
          <p:nvPr/>
        </p:nvGrpSpPr>
        <p:grpSpPr>
          <a:xfrm>
            <a:off x="1654994" y="4002026"/>
            <a:ext cx="14978012" cy="1629694"/>
            <a:chOff x="1103329" y="2617626"/>
            <a:chExt cx="9985341" cy="1086461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056189" y="2617626"/>
              <a:ext cx="2274212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sz="4800" b="1" dirty="0">
                  <a:solidFill>
                    <a:schemeClr val="bg2"/>
                  </a:solidFill>
                </a:rPr>
                <a:t>MDC Vision</a:t>
              </a: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1103329" y="3211645"/>
              <a:ext cx="9985341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sz="4800" b="1" dirty="0">
                  <a:solidFill>
                    <a:schemeClr val="bg2"/>
                  </a:solidFill>
                  <a:latin typeface="+mn-lt"/>
                </a:rPr>
                <a:t>“A healthy and safe community, free of substance misuse.”</a:t>
              </a:r>
              <a:endParaRPr lang="ru-RU" altLang="ru-RU" sz="2800" b="1" dirty="0">
                <a:solidFill>
                  <a:schemeClr val="bg2"/>
                </a:solidFill>
                <a:latin typeface="+mn-lt"/>
              </a:endParaRPr>
            </a:p>
          </p:txBody>
        </p:sp>
      </p:grpSp>
      <p:sp useBgFill="1">
        <p:nvSpPr>
          <p:cNvPr id="6" name="Freeform 6"/>
          <p:cNvSpPr>
            <a:spLocks/>
          </p:cNvSpPr>
          <p:nvPr/>
        </p:nvSpPr>
        <p:spPr bwMode="auto">
          <a:xfrm>
            <a:off x="4763" y="5996782"/>
            <a:ext cx="18264188" cy="4291013"/>
          </a:xfrm>
          <a:custGeom>
            <a:avLst/>
            <a:gdLst>
              <a:gd name="T0" fmla="*/ 7670 w 7670"/>
              <a:gd name="T1" fmla="*/ 1802 h 1802"/>
              <a:gd name="T2" fmla="*/ 7670 w 7670"/>
              <a:gd name="T3" fmla="*/ 1025 h 1802"/>
              <a:gd name="T4" fmla="*/ 0 w 7670"/>
              <a:gd name="T5" fmla="*/ 0 h 1802"/>
              <a:gd name="T6" fmla="*/ 0 w 7670"/>
              <a:gd name="T7" fmla="*/ 1802 h 1802"/>
              <a:gd name="T8" fmla="*/ 7670 w 7670"/>
              <a:gd name="T9" fmla="*/ 1802 h 1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70" h="1802">
                <a:moveTo>
                  <a:pt x="7670" y="1802"/>
                </a:moveTo>
                <a:lnTo>
                  <a:pt x="7670" y="1025"/>
                </a:lnTo>
                <a:lnTo>
                  <a:pt x="0" y="0"/>
                </a:lnTo>
                <a:lnTo>
                  <a:pt x="0" y="1802"/>
                </a:lnTo>
                <a:lnTo>
                  <a:pt x="7670" y="1802"/>
                </a:lnTo>
                <a:close/>
              </a:path>
            </a:pathLst>
          </a:custGeom>
          <a:ln>
            <a:noFill/>
          </a:ln>
          <a:effectLst>
            <a:outerShdw blurRad="381000" dist="63500" dir="14700000" algn="ctr" rotWithShape="0">
              <a:srgbClr val="000000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7" name="Freeform 7"/>
          <p:cNvSpPr>
            <a:spLocks/>
          </p:cNvSpPr>
          <p:nvPr/>
        </p:nvSpPr>
        <p:spPr bwMode="auto">
          <a:xfrm>
            <a:off x="4763" y="5996782"/>
            <a:ext cx="18264188" cy="4291013"/>
          </a:xfrm>
          <a:custGeom>
            <a:avLst/>
            <a:gdLst>
              <a:gd name="T0" fmla="*/ 0 w 7670"/>
              <a:gd name="T1" fmla="*/ 1802 h 1802"/>
              <a:gd name="T2" fmla="*/ 0 w 7670"/>
              <a:gd name="T3" fmla="*/ 1274 h 1802"/>
              <a:gd name="T4" fmla="*/ 7670 w 7670"/>
              <a:gd name="T5" fmla="*/ 0 h 1802"/>
              <a:gd name="T6" fmla="*/ 7670 w 7670"/>
              <a:gd name="T7" fmla="*/ 1802 h 1802"/>
              <a:gd name="T8" fmla="*/ 0 w 7670"/>
              <a:gd name="T9" fmla="*/ 1802 h 1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70" h="1802">
                <a:moveTo>
                  <a:pt x="0" y="1802"/>
                </a:moveTo>
                <a:lnTo>
                  <a:pt x="0" y="1274"/>
                </a:lnTo>
                <a:lnTo>
                  <a:pt x="7670" y="0"/>
                </a:lnTo>
                <a:lnTo>
                  <a:pt x="7670" y="1802"/>
                </a:lnTo>
                <a:lnTo>
                  <a:pt x="0" y="1802"/>
                </a:lnTo>
                <a:close/>
              </a:path>
            </a:pathLst>
          </a:custGeom>
          <a:ln>
            <a:noFill/>
          </a:ln>
          <a:effectLst>
            <a:outerShdw blurRad="381000" dist="63500" dir="14700000" algn="ctr" rotWithShape="0">
              <a:srgbClr val="000000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8" name="Freeform 8"/>
          <p:cNvSpPr>
            <a:spLocks/>
          </p:cNvSpPr>
          <p:nvPr/>
        </p:nvSpPr>
        <p:spPr bwMode="auto">
          <a:xfrm>
            <a:off x="4763" y="7037389"/>
            <a:ext cx="18264188" cy="3250407"/>
          </a:xfrm>
          <a:custGeom>
            <a:avLst/>
            <a:gdLst>
              <a:gd name="T0" fmla="*/ 0 w 7670"/>
              <a:gd name="T1" fmla="*/ 1365 h 1365"/>
              <a:gd name="T2" fmla="*/ 0 w 7670"/>
              <a:gd name="T3" fmla="*/ 614 h 1365"/>
              <a:gd name="T4" fmla="*/ 7670 w 7670"/>
              <a:gd name="T5" fmla="*/ 0 h 1365"/>
              <a:gd name="T6" fmla="*/ 7670 w 7670"/>
              <a:gd name="T7" fmla="*/ 1365 h 1365"/>
              <a:gd name="T8" fmla="*/ 0 w 7670"/>
              <a:gd name="T9" fmla="*/ 1365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70" h="1365">
                <a:moveTo>
                  <a:pt x="0" y="1365"/>
                </a:moveTo>
                <a:lnTo>
                  <a:pt x="0" y="614"/>
                </a:lnTo>
                <a:lnTo>
                  <a:pt x="7670" y="0"/>
                </a:lnTo>
                <a:lnTo>
                  <a:pt x="7670" y="1365"/>
                </a:lnTo>
                <a:lnTo>
                  <a:pt x="0" y="1365"/>
                </a:lnTo>
                <a:close/>
              </a:path>
            </a:pathLst>
          </a:custGeom>
          <a:ln>
            <a:noFill/>
          </a:ln>
          <a:effectLst>
            <a:outerShdw blurRad="381000" dist="63500" dir="14700000" algn="ctr" rotWithShape="0">
              <a:srgbClr val="000000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9" name="Freeform 9"/>
          <p:cNvSpPr>
            <a:spLocks/>
          </p:cNvSpPr>
          <p:nvPr/>
        </p:nvSpPr>
        <p:spPr bwMode="auto">
          <a:xfrm>
            <a:off x="4763" y="5557"/>
            <a:ext cx="18264188" cy="4291013"/>
          </a:xfrm>
          <a:custGeom>
            <a:avLst/>
            <a:gdLst>
              <a:gd name="T0" fmla="*/ 0 w 7670"/>
              <a:gd name="T1" fmla="*/ 0 h 1802"/>
              <a:gd name="T2" fmla="*/ 0 w 7670"/>
              <a:gd name="T3" fmla="*/ 777 h 1802"/>
              <a:gd name="T4" fmla="*/ 7670 w 7670"/>
              <a:gd name="T5" fmla="*/ 1802 h 1802"/>
              <a:gd name="T6" fmla="*/ 7670 w 7670"/>
              <a:gd name="T7" fmla="*/ 0 h 1802"/>
              <a:gd name="T8" fmla="*/ 0 w 7670"/>
              <a:gd name="T9" fmla="*/ 0 h 1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70" h="1802">
                <a:moveTo>
                  <a:pt x="0" y="0"/>
                </a:moveTo>
                <a:lnTo>
                  <a:pt x="0" y="777"/>
                </a:lnTo>
                <a:lnTo>
                  <a:pt x="7670" y="1802"/>
                </a:lnTo>
                <a:lnTo>
                  <a:pt x="767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381000" dist="63500" dir="5400000" algn="ctr" rotWithShape="0">
              <a:srgbClr val="000000">
                <a:alpha val="5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10" name="Freeform 10"/>
          <p:cNvSpPr>
            <a:spLocks/>
          </p:cNvSpPr>
          <p:nvPr/>
        </p:nvSpPr>
        <p:spPr bwMode="auto">
          <a:xfrm>
            <a:off x="4763" y="5557"/>
            <a:ext cx="18264188" cy="4291013"/>
          </a:xfrm>
          <a:custGeom>
            <a:avLst/>
            <a:gdLst>
              <a:gd name="T0" fmla="*/ 7670 w 7670"/>
              <a:gd name="T1" fmla="*/ 0 h 1802"/>
              <a:gd name="T2" fmla="*/ 7670 w 7670"/>
              <a:gd name="T3" fmla="*/ 528 h 1802"/>
              <a:gd name="T4" fmla="*/ 0 w 7670"/>
              <a:gd name="T5" fmla="*/ 1802 h 1802"/>
              <a:gd name="T6" fmla="*/ 0 w 7670"/>
              <a:gd name="T7" fmla="*/ 0 h 1802"/>
              <a:gd name="T8" fmla="*/ 7670 w 7670"/>
              <a:gd name="T9" fmla="*/ 0 h 1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70" h="1802">
                <a:moveTo>
                  <a:pt x="7670" y="0"/>
                </a:moveTo>
                <a:lnTo>
                  <a:pt x="7670" y="528"/>
                </a:lnTo>
                <a:lnTo>
                  <a:pt x="0" y="1802"/>
                </a:lnTo>
                <a:lnTo>
                  <a:pt x="0" y="0"/>
                </a:lnTo>
                <a:lnTo>
                  <a:pt x="7670" y="0"/>
                </a:lnTo>
                <a:close/>
              </a:path>
            </a:pathLst>
          </a:custGeom>
          <a:ln>
            <a:noFill/>
          </a:ln>
          <a:effectLst>
            <a:outerShdw blurRad="381000" dist="63500" dir="5400000" algn="ctr" rotWithShape="0">
              <a:srgbClr val="000000">
                <a:alpha val="5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11" name="Freeform 11"/>
          <p:cNvSpPr>
            <a:spLocks/>
          </p:cNvSpPr>
          <p:nvPr/>
        </p:nvSpPr>
        <p:spPr bwMode="auto">
          <a:xfrm>
            <a:off x="4763" y="5557"/>
            <a:ext cx="18264188" cy="3250407"/>
          </a:xfrm>
          <a:custGeom>
            <a:avLst/>
            <a:gdLst>
              <a:gd name="T0" fmla="*/ 7670 w 7670"/>
              <a:gd name="T1" fmla="*/ 0 h 1365"/>
              <a:gd name="T2" fmla="*/ 7670 w 7670"/>
              <a:gd name="T3" fmla="*/ 751 h 1365"/>
              <a:gd name="T4" fmla="*/ 0 w 7670"/>
              <a:gd name="T5" fmla="*/ 1365 h 1365"/>
              <a:gd name="T6" fmla="*/ 0 w 7670"/>
              <a:gd name="T7" fmla="*/ 0 h 1365"/>
              <a:gd name="T8" fmla="*/ 7670 w 7670"/>
              <a:gd name="T9" fmla="*/ 0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70" h="1365">
                <a:moveTo>
                  <a:pt x="7670" y="0"/>
                </a:moveTo>
                <a:lnTo>
                  <a:pt x="7670" y="751"/>
                </a:lnTo>
                <a:lnTo>
                  <a:pt x="0" y="1365"/>
                </a:lnTo>
                <a:lnTo>
                  <a:pt x="0" y="0"/>
                </a:lnTo>
                <a:lnTo>
                  <a:pt x="7670" y="0"/>
                </a:lnTo>
                <a:close/>
              </a:path>
            </a:pathLst>
          </a:custGeom>
          <a:ln>
            <a:noFill/>
          </a:ln>
          <a:effectLst>
            <a:outerShdw blurRad="381000" dist="63500" dir="5400000" algn="ctr" rotWithShape="0">
              <a:srgbClr val="000000">
                <a:alpha val="5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35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6.25E-7 0.19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25000" decel="2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10741 L 6.25E-7 0.193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25000" decel="2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0.24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25000" decel="2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6.25E-7 -0.20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25000" decel="2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4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6504 L 6.25E-7 -0.208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25000" decel="2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4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10741 L 6.25E-7 -0.208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25000" decel="2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4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ccel="25000" decel="2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399540"/>
              </p:ext>
            </p:extLst>
          </p:nvPr>
        </p:nvGraphicFramePr>
        <p:xfrm>
          <a:off x="984106" y="2779664"/>
          <a:ext cx="16429677" cy="6764384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5476559">
                  <a:extLst>
                    <a:ext uri="{9D8B030D-6E8A-4147-A177-3AD203B41FA5}">
                      <a16:colId xmlns:a16="http://schemas.microsoft.com/office/drawing/2014/main" val="2481577866"/>
                    </a:ext>
                  </a:extLst>
                </a:gridCol>
                <a:gridCol w="5476559">
                  <a:extLst>
                    <a:ext uri="{9D8B030D-6E8A-4147-A177-3AD203B41FA5}">
                      <a16:colId xmlns:a16="http://schemas.microsoft.com/office/drawing/2014/main" val="2836427615"/>
                    </a:ext>
                  </a:extLst>
                </a:gridCol>
                <a:gridCol w="5476559">
                  <a:extLst>
                    <a:ext uri="{9D8B030D-6E8A-4147-A177-3AD203B41FA5}">
                      <a16:colId xmlns:a16="http://schemas.microsoft.com/office/drawing/2014/main" val="310093864"/>
                    </a:ext>
                  </a:extLst>
                </a:gridCol>
              </a:tblGrid>
              <a:tr h="793718">
                <a:tc>
                  <a:txBody>
                    <a:bodyPr/>
                    <a:lstStyle/>
                    <a:p>
                      <a:pPr algn="ctr"/>
                      <a:r>
                        <a:rPr lang="en-US" sz="2500" b="1" baseline="0" dirty="0">
                          <a:solidFill>
                            <a:schemeClr val="bg2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YOUTH</a:t>
                      </a:r>
                      <a:endParaRPr lang="ru-RU" sz="2500" b="1" dirty="0">
                        <a:solidFill>
                          <a:schemeClr val="bg2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Open Sans Extrabold" panose="020B09060308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D4DF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PARENT</a:t>
                      </a:r>
                      <a:endParaRPr kumimoji="0" lang="ru-RU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Roboto Black" panose="02000000000000000000" pitchFamily="2" charset="0"/>
                        <a:ea typeface="Roboto Black" panose="02000000000000000000" pitchFamily="2" charset="0"/>
                        <a:cs typeface="Open Sans Extrabold" panose="020B09060308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A6CD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ACTIVE RECOVERY</a:t>
                      </a:r>
                      <a:endParaRPr kumimoji="0" lang="ru-RU" sz="2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Roboto Black" panose="02000000000000000000" pitchFamily="2" charset="0"/>
                        <a:ea typeface="Roboto Black" panose="02000000000000000000" pitchFamily="2" charset="0"/>
                        <a:cs typeface="Open Sans Extrabold" panose="020B09060308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D4D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420419"/>
                  </a:ext>
                </a:extLst>
              </a:tr>
              <a:tr h="995111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Jayden Carter</a:t>
                      </a:r>
                      <a:endPara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Jessica Miller</a:t>
                      </a:r>
                      <a:endPara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Anthony ‘Tony’ Jacobs</a:t>
                      </a:r>
                      <a:endParaRPr kumimoji="0" lang="ru-RU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46291"/>
                  </a:ext>
                </a:extLst>
              </a:tr>
              <a:tr h="995111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Gender:</a:t>
                      </a:r>
                      <a:r>
                        <a:rPr lang="en-US" sz="2000" dirty="0"/>
                        <a:t> Male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Gender:</a:t>
                      </a:r>
                      <a:r>
                        <a:rPr lang="en-US" sz="2000" dirty="0"/>
                        <a:t> Female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Gender:</a:t>
                      </a:r>
                      <a:r>
                        <a:rPr lang="en-US" sz="2000" dirty="0"/>
                        <a:t> Male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607855"/>
                  </a:ext>
                </a:extLst>
              </a:tr>
              <a:tr h="995111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Age:</a:t>
                      </a:r>
                      <a:r>
                        <a:rPr lang="en-US" sz="2000" dirty="0"/>
                        <a:t> 17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Age:</a:t>
                      </a:r>
                      <a:r>
                        <a:rPr lang="en-US" sz="2000" dirty="0"/>
                        <a:t> 38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Age:</a:t>
                      </a:r>
                      <a:r>
                        <a:rPr lang="en-US" sz="2000" dirty="0"/>
                        <a:t> 34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125802"/>
                  </a:ext>
                </a:extLst>
              </a:tr>
              <a:tr h="995111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Race/Ethnicity:</a:t>
                      </a:r>
                      <a:r>
                        <a:rPr lang="en-US" sz="2000" dirty="0"/>
                        <a:t> African American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Race/Ethnicity:</a:t>
                      </a:r>
                      <a:r>
                        <a:rPr lang="en-US" sz="2000" dirty="0"/>
                        <a:t> White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Race/Ethnicity:</a:t>
                      </a:r>
                      <a:r>
                        <a:rPr lang="en-US" sz="2000" dirty="0"/>
                        <a:t> White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255528"/>
                  </a:ext>
                </a:extLst>
              </a:tr>
              <a:tr h="995111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Household Income:</a:t>
                      </a:r>
                      <a:r>
                        <a:rPr lang="en-US" sz="2000" dirty="0"/>
                        <a:t> 40K-50K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Household Income:</a:t>
                      </a:r>
                      <a:r>
                        <a:rPr lang="en-US" sz="2000" dirty="0"/>
                        <a:t> 90K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Household Income:</a:t>
                      </a:r>
                      <a:r>
                        <a:rPr lang="en-US" sz="2000" dirty="0"/>
                        <a:t> 32K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46690"/>
                  </a:ext>
                </a:extLst>
              </a:tr>
              <a:tr h="995111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Location:</a:t>
                      </a:r>
                      <a:r>
                        <a:rPr lang="en-US" sz="2000" dirty="0"/>
                        <a:t> East Knoxville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Location:</a:t>
                      </a:r>
                      <a:r>
                        <a:rPr lang="en-US" sz="2000" dirty="0"/>
                        <a:t> Northwest Knoxville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Location:</a:t>
                      </a:r>
                      <a:r>
                        <a:rPr lang="en-US" sz="2000" dirty="0"/>
                        <a:t> North Broadway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Roboto Light" panose="02000000000000000000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5001" marR="105001" marT="52501" marB="52501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1170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9650" y="889915"/>
            <a:ext cx="864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Audience Overview</a:t>
            </a:r>
            <a:endParaRPr lang="ru-RU" sz="4500" b="1" dirty="0">
              <a:solidFill>
                <a:schemeClr val="bg1"/>
              </a:solidFill>
              <a:latin typeface="+mn-lt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19350F3-17D6-4B61-90FD-892AD9EF90D4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gradFill>
            <a:gsLst>
              <a:gs pos="50000">
                <a:schemeClr val="accent5"/>
              </a:gs>
              <a:gs pos="10000">
                <a:schemeClr val="accent1"/>
              </a:gs>
              <a:gs pos="90000">
                <a:schemeClr val="accent4"/>
              </a:gs>
            </a:gsLst>
            <a:lin ang="7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D0CA240B-8B92-4FA0-A5EE-18ED7B9374B7}"/>
              </a:ext>
            </a:extLst>
          </p:cNvPr>
          <p:cNvSpPr/>
          <p:nvPr/>
        </p:nvSpPr>
        <p:spPr>
          <a:xfrm>
            <a:off x="6" y="3"/>
            <a:ext cx="15494974" cy="10288584"/>
          </a:xfrm>
          <a:custGeom>
            <a:avLst/>
            <a:gdLst>
              <a:gd name="connsiteX0" fmla="*/ 4942755 w 15494974"/>
              <a:gd name="connsiteY0" fmla="*/ 9534588 h 10288584"/>
              <a:gd name="connsiteX1" fmla="*/ 4771596 w 15494974"/>
              <a:gd name="connsiteY1" fmla="*/ 10288584 h 10288584"/>
              <a:gd name="connsiteX2" fmla="*/ 2532727 w 15494974"/>
              <a:gd name="connsiteY2" fmla="*/ 10288583 h 10288584"/>
              <a:gd name="connsiteX3" fmla="*/ 5065562 w 15494974"/>
              <a:gd name="connsiteY3" fmla="*/ 9496167 h 10288584"/>
              <a:gd name="connsiteX4" fmla="*/ 5930236 w 15494974"/>
              <a:gd name="connsiteY4" fmla="*/ 10288584 h 10288584"/>
              <a:gd name="connsiteX5" fmla="*/ 4885122 w 15494974"/>
              <a:gd name="connsiteY5" fmla="*/ 10288584 h 10288584"/>
              <a:gd name="connsiteX6" fmla="*/ 14818074 w 15494974"/>
              <a:gd name="connsiteY6" fmla="*/ 8124981 h 10288584"/>
              <a:gd name="connsiteX7" fmla="*/ 15494974 w 15494974"/>
              <a:gd name="connsiteY7" fmla="*/ 10288584 h 10288584"/>
              <a:gd name="connsiteX8" fmla="*/ 14327037 w 15494974"/>
              <a:gd name="connsiteY8" fmla="*/ 10288583 h 10288584"/>
              <a:gd name="connsiteX9" fmla="*/ 10026215 w 15494974"/>
              <a:gd name="connsiteY9" fmla="*/ 7944187 h 10288584"/>
              <a:gd name="connsiteX10" fmla="*/ 9492379 w 15494974"/>
              <a:gd name="connsiteY10" fmla="*/ 10288584 h 10288584"/>
              <a:gd name="connsiteX11" fmla="*/ 6091193 w 15494974"/>
              <a:gd name="connsiteY11" fmla="*/ 10288584 h 10288584"/>
              <a:gd name="connsiteX12" fmla="*/ 5184649 w 15494974"/>
              <a:gd name="connsiteY12" fmla="*/ 9458910 h 10288584"/>
              <a:gd name="connsiteX13" fmla="*/ 10145301 w 15494974"/>
              <a:gd name="connsiteY13" fmla="*/ 7906930 h 10288584"/>
              <a:gd name="connsiteX14" fmla="*/ 12751112 w 15494974"/>
              <a:gd name="connsiteY14" fmla="*/ 10288584 h 10288584"/>
              <a:gd name="connsiteX15" fmla="*/ 9604654 w 15494974"/>
              <a:gd name="connsiteY15" fmla="*/ 10288584 h 10288584"/>
              <a:gd name="connsiteX16" fmla="*/ 14339343 w 15494974"/>
              <a:gd name="connsiteY16" fmla="*/ 6594792 h 10288584"/>
              <a:gd name="connsiteX17" fmla="*/ 14751681 w 15494974"/>
              <a:gd name="connsiteY17" fmla="*/ 7912764 h 10288584"/>
              <a:gd name="connsiteX18" fmla="*/ 14212813 w 15494974"/>
              <a:gd name="connsiteY18" fmla="*/ 10288583 h 10288584"/>
              <a:gd name="connsiteX19" fmla="*/ 12910960 w 15494974"/>
              <a:gd name="connsiteY19" fmla="*/ 10288584 h 10288584"/>
              <a:gd name="connsiteX20" fmla="*/ 10264386 w 15494974"/>
              <a:gd name="connsiteY20" fmla="*/ 7869674 h 10288584"/>
              <a:gd name="connsiteX21" fmla="*/ 1075940 w 15494974"/>
              <a:gd name="connsiteY21" fmla="*/ 6068247 h 10288584"/>
              <a:gd name="connsiteX22" fmla="*/ 116177 w 15494974"/>
              <a:gd name="connsiteY22" fmla="*/ 10288584 h 10288584"/>
              <a:gd name="connsiteX23" fmla="*/ 1 w 15494974"/>
              <a:gd name="connsiteY23" fmla="*/ 10288584 h 10288584"/>
              <a:gd name="connsiteX24" fmla="*/ 1 w 15494974"/>
              <a:gd name="connsiteY24" fmla="*/ 6404863 h 10288584"/>
              <a:gd name="connsiteX25" fmla="*/ 1187582 w 15494974"/>
              <a:gd name="connsiteY25" fmla="*/ 6033319 h 10288584"/>
              <a:gd name="connsiteX26" fmla="*/ 4911305 w 15494974"/>
              <a:gd name="connsiteY26" fmla="*/ 9434063 h 10288584"/>
              <a:gd name="connsiteX27" fmla="*/ 2179967 w 15494974"/>
              <a:gd name="connsiteY27" fmla="*/ 10288584 h 10288584"/>
              <a:gd name="connsiteX28" fmla="*/ 219876 w 15494974"/>
              <a:gd name="connsiteY28" fmla="*/ 10288584 h 10288584"/>
              <a:gd name="connsiteX29" fmla="*/ 1 w 15494974"/>
              <a:gd name="connsiteY29" fmla="*/ 5023590 h 10288584"/>
              <a:gd name="connsiteX30" fmla="*/ 1032162 w 15494974"/>
              <a:gd name="connsiteY30" fmla="*/ 5967491 h 10288584"/>
              <a:gd name="connsiteX31" fmla="*/ 1 w 15494974"/>
              <a:gd name="connsiteY31" fmla="*/ 6290411 h 10288584"/>
              <a:gd name="connsiteX32" fmla="*/ 6148237 w 15494974"/>
              <a:gd name="connsiteY32" fmla="*/ 4481340 h 10288584"/>
              <a:gd name="connsiteX33" fmla="*/ 5034112 w 15494974"/>
              <a:gd name="connsiteY33" fmla="*/ 9395642 h 10288584"/>
              <a:gd name="connsiteX34" fmla="*/ 1310388 w 15494974"/>
              <a:gd name="connsiteY34" fmla="*/ 5994897 h 10288584"/>
              <a:gd name="connsiteX35" fmla="*/ 6271043 w 15494974"/>
              <a:gd name="connsiteY35" fmla="*/ 4442918 h 10288584"/>
              <a:gd name="connsiteX36" fmla="*/ 9991045 w 15494974"/>
              <a:gd name="connsiteY36" fmla="*/ 7844827 h 10288584"/>
              <a:gd name="connsiteX37" fmla="*/ 5153199 w 15494974"/>
              <a:gd name="connsiteY37" fmla="*/ 9358385 h 10288584"/>
              <a:gd name="connsiteX38" fmla="*/ 11235418 w 15494974"/>
              <a:gd name="connsiteY38" fmla="*/ 2889774 h 10288584"/>
              <a:gd name="connsiteX39" fmla="*/ 10113851 w 15494974"/>
              <a:gd name="connsiteY39" fmla="*/ 7806406 h 10288584"/>
              <a:gd name="connsiteX40" fmla="*/ 6393850 w 15494974"/>
              <a:gd name="connsiteY40" fmla="*/ 4404497 h 10288584"/>
              <a:gd name="connsiteX41" fmla="*/ 11354502 w 15494974"/>
              <a:gd name="connsiteY41" fmla="*/ 2852517 h 10288584"/>
              <a:gd name="connsiteX42" fmla="*/ 13895555 w 15494974"/>
              <a:gd name="connsiteY42" fmla="*/ 5176295 h 10288584"/>
              <a:gd name="connsiteX43" fmla="*/ 14307893 w 15494974"/>
              <a:gd name="connsiteY43" fmla="*/ 6494267 h 10288584"/>
              <a:gd name="connsiteX44" fmla="*/ 10232936 w 15494974"/>
              <a:gd name="connsiteY44" fmla="*/ 7769149 h 10288584"/>
              <a:gd name="connsiteX45" fmla="*/ 13006815 w 15494974"/>
              <a:gd name="connsiteY45" fmla="*/ 2335579 h 10288584"/>
              <a:gd name="connsiteX46" fmla="*/ 13830327 w 15494974"/>
              <a:gd name="connsiteY46" fmla="*/ 4967802 h 10288584"/>
              <a:gd name="connsiteX47" fmla="*/ 11477312 w 15494974"/>
              <a:gd name="connsiteY47" fmla="*/ 2814096 h 10288584"/>
              <a:gd name="connsiteX48" fmla="*/ 2276534 w 15494974"/>
              <a:gd name="connsiteY48" fmla="*/ 1012440 h 10288584"/>
              <a:gd name="connsiteX49" fmla="*/ 1158691 w 15494974"/>
              <a:gd name="connsiteY49" fmla="*/ 5927907 h 10288584"/>
              <a:gd name="connsiteX50" fmla="*/ 0 w 15494974"/>
              <a:gd name="connsiteY50" fmla="*/ 4869717 h 10288584"/>
              <a:gd name="connsiteX51" fmla="*/ 1 w 15494974"/>
              <a:gd name="connsiteY51" fmla="*/ 1724671 h 10288584"/>
              <a:gd name="connsiteX52" fmla="*/ 2399342 w 15494974"/>
              <a:gd name="connsiteY52" fmla="*/ 974018 h 10288584"/>
              <a:gd name="connsiteX53" fmla="*/ 6115622 w 15494974"/>
              <a:gd name="connsiteY53" fmla="*/ 4377092 h 10288584"/>
              <a:gd name="connsiteX54" fmla="*/ 1277773 w 15494974"/>
              <a:gd name="connsiteY54" fmla="*/ 5890650 h 10288584"/>
              <a:gd name="connsiteX55" fmla="*/ 5159879 w 15494974"/>
              <a:gd name="connsiteY55" fmla="*/ 1 h 10288584"/>
              <a:gd name="connsiteX56" fmla="*/ 2486979 w 15494974"/>
              <a:gd name="connsiteY56" fmla="*/ 836239 h 10288584"/>
              <a:gd name="connsiteX57" fmla="*/ 2676809 w 15494974"/>
              <a:gd name="connsiteY57" fmla="*/ 1 h 10288584"/>
              <a:gd name="connsiteX58" fmla="*/ 2565565 w 15494974"/>
              <a:gd name="connsiteY58" fmla="*/ 1 h 10288584"/>
              <a:gd name="connsiteX59" fmla="*/ 2367891 w 15494974"/>
              <a:gd name="connsiteY59" fmla="*/ 873496 h 10288584"/>
              <a:gd name="connsiteX60" fmla="*/ 1412185 w 15494974"/>
              <a:gd name="connsiteY60" fmla="*/ 1 h 10288584"/>
              <a:gd name="connsiteX61" fmla="*/ 7228155 w 15494974"/>
              <a:gd name="connsiteY61" fmla="*/ 1 h 10288584"/>
              <a:gd name="connsiteX62" fmla="*/ 6238428 w 15494974"/>
              <a:gd name="connsiteY62" fmla="*/ 4338671 h 10288584"/>
              <a:gd name="connsiteX63" fmla="*/ 2518428 w 15494974"/>
              <a:gd name="connsiteY63" fmla="*/ 936762 h 10288584"/>
              <a:gd name="connsiteX64" fmla="*/ 5512635 w 15494974"/>
              <a:gd name="connsiteY64" fmla="*/ 1 h 10288584"/>
              <a:gd name="connsiteX65" fmla="*/ 1 w 15494974"/>
              <a:gd name="connsiteY65" fmla="*/ 1 h 10288584"/>
              <a:gd name="connsiteX66" fmla="*/ 1247342 w 15494974"/>
              <a:gd name="connsiteY66" fmla="*/ 1 h 10288584"/>
              <a:gd name="connsiteX67" fmla="*/ 2245085 w 15494974"/>
              <a:gd name="connsiteY67" fmla="*/ 911916 h 10288584"/>
              <a:gd name="connsiteX68" fmla="*/ 1 w 15494974"/>
              <a:gd name="connsiteY68" fmla="*/ 1614308 h 10288584"/>
              <a:gd name="connsiteX69" fmla="*/ 11946878 w 15494974"/>
              <a:gd name="connsiteY69" fmla="*/ 1 h 10288584"/>
              <a:gd name="connsiteX70" fmla="*/ 11321889 w 15494974"/>
              <a:gd name="connsiteY70" fmla="*/ 2748270 h 10288584"/>
              <a:gd name="connsiteX71" fmla="*/ 8312611 w 15494974"/>
              <a:gd name="connsiteY71" fmla="*/ 1 h 10288584"/>
              <a:gd name="connsiteX72" fmla="*/ 7339173 w 15494974"/>
              <a:gd name="connsiteY72" fmla="*/ 1 h 10288584"/>
              <a:gd name="connsiteX73" fmla="*/ 8152730 w 15494974"/>
              <a:gd name="connsiteY73" fmla="*/ 1 h 10288584"/>
              <a:gd name="connsiteX74" fmla="*/ 11202805 w 15494974"/>
              <a:gd name="connsiteY74" fmla="*/ 2785527 h 10288584"/>
              <a:gd name="connsiteX75" fmla="*/ 6361237 w 15494974"/>
              <a:gd name="connsiteY75" fmla="*/ 4300251 h 10288584"/>
              <a:gd name="connsiteX76" fmla="*/ 12276111 w 15494974"/>
              <a:gd name="connsiteY76" fmla="*/ 0 h 10288584"/>
              <a:gd name="connsiteX77" fmla="*/ 12974200 w 15494974"/>
              <a:gd name="connsiteY77" fmla="*/ 2231332 h 10288584"/>
              <a:gd name="connsiteX78" fmla="*/ 11444696 w 15494974"/>
              <a:gd name="connsiteY78" fmla="*/ 2709849 h 10288584"/>
              <a:gd name="connsiteX79" fmla="*/ 12061457 w 15494974"/>
              <a:gd name="connsiteY79" fmla="*/ 1 h 1028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5494974" h="10288584">
                <a:moveTo>
                  <a:pt x="4942755" y="9534588"/>
                </a:moveTo>
                <a:lnTo>
                  <a:pt x="4771596" y="10288584"/>
                </a:lnTo>
                <a:lnTo>
                  <a:pt x="2532727" y="10288583"/>
                </a:lnTo>
                <a:close/>
                <a:moveTo>
                  <a:pt x="5065562" y="9496167"/>
                </a:moveTo>
                <a:lnTo>
                  <a:pt x="5930236" y="10288584"/>
                </a:lnTo>
                <a:lnTo>
                  <a:pt x="4885122" y="10288584"/>
                </a:lnTo>
                <a:close/>
                <a:moveTo>
                  <a:pt x="14818074" y="8124981"/>
                </a:moveTo>
                <a:lnTo>
                  <a:pt x="15494974" y="10288584"/>
                </a:lnTo>
                <a:lnTo>
                  <a:pt x="14327037" y="10288583"/>
                </a:lnTo>
                <a:close/>
                <a:moveTo>
                  <a:pt x="10026215" y="7944187"/>
                </a:moveTo>
                <a:lnTo>
                  <a:pt x="9492379" y="10288584"/>
                </a:lnTo>
                <a:lnTo>
                  <a:pt x="6091193" y="10288584"/>
                </a:lnTo>
                <a:lnTo>
                  <a:pt x="5184649" y="9458910"/>
                </a:lnTo>
                <a:close/>
                <a:moveTo>
                  <a:pt x="10145301" y="7906930"/>
                </a:moveTo>
                <a:lnTo>
                  <a:pt x="12751112" y="10288584"/>
                </a:lnTo>
                <a:lnTo>
                  <a:pt x="9604654" y="10288584"/>
                </a:lnTo>
                <a:close/>
                <a:moveTo>
                  <a:pt x="14339343" y="6594792"/>
                </a:moveTo>
                <a:lnTo>
                  <a:pt x="14751681" y="7912764"/>
                </a:lnTo>
                <a:lnTo>
                  <a:pt x="14212813" y="10288583"/>
                </a:lnTo>
                <a:lnTo>
                  <a:pt x="12910960" y="10288584"/>
                </a:lnTo>
                <a:lnTo>
                  <a:pt x="10264386" y="7869674"/>
                </a:lnTo>
                <a:close/>
                <a:moveTo>
                  <a:pt x="1075940" y="6068247"/>
                </a:moveTo>
                <a:lnTo>
                  <a:pt x="116177" y="10288584"/>
                </a:lnTo>
                <a:lnTo>
                  <a:pt x="1" y="10288584"/>
                </a:lnTo>
                <a:lnTo>
                  <a:pt x="1" y="6404863"/>
                </a:lnTo>
                <a:close/>
                <a:moveTo>
                  <a:pt x="1187582" y="6033319"/>
                </a:moveTo>
                <a:lnTo>
                  <a:pt x="4911305" y="9434063"/>
                </a:lnTo>
                <a:lnTo>
                  <a:pt x="2179967" y="10288584"/>
                </a:lnTo>
                <a:lnTo>
                  <a:pt x="219876" y="10288584"/>
                </a:lnTo>
                <a:close/>
                <a:moveTo>
                  <a:pt x="1" y="5023590"/>
                </a:moveTo>
                <a:lnTo>
                  <a:pt x="1032162" y="5967491"/>
                </a:lnTo>
                <a:lnTo>
                  <a:pt x="1" y="6290411"/>
                </a:lnTo>
                <a:close/>
                <a:moveTo>
                  <a:pt x="6148237" y="4481340"/>
                </a:moveTo>
                <a:lnTo>
                  <a:pt x="5034112" y="9395642"/>
                </a:lnTo>
                <a:lnTo>
                  <a:pt x="1310388" y="5994897"/>
                </a:lnTo>
                <a:close/>
                <a:moveTo>
                  <a:pt x="6271043" y="4442918"/>
                </a:moveTo>
                <a:lnTo>
                  <a:pt x="9991045" y="7844827"/>
                </a:lnTo>
                <a:lnTo>
                  <a:pt x="5153199" y="9358385"/>
                </a:lnTo>
                <a:close/>
                <a:moveTo>
                  <a:pt x="11235418" y="2889774"/>
                </a:moveTo>
                <a:lnTo>
                  <a:pt x="10113851" y="7806406"/>
                </a:lnTo>
                <a:lnTo>
                  <a:pt x="6393850" y="4404497"/>
                </a:lnTo>
                <a:close/>
                <a:moveTo>
                  <a:pt x="11354502" y="2852517"/>
                </a:moveTo>
                <a:lnTo>
                  <a:pt x="13895555" y="5176295"/>
                </a:lnTo>
                <a:lnTo>
                  <a:pt x="14307893" y="6494267"/>
                </a:lnTo>
                <a:lnTo>
                  <a:pt x="10232936" y="7769149"/>
                </a:lnTo>
                <a:close/>
                <a:moveTo>
                  <a:pt x="13006815" y="2335579"/>
                </a:moveTo>
                <a:lnTo>
                  <a:pt x="13830327" y="4967802"/>
                </a:lnTo>
                <a:lnTo>
                  <a:pt x="11477312" y="2814096"/>
                </a:lnTo>
                <a:close/>
                <a:moveTo>
                  <a:pt x="2276534" y="1012440"/>
                </a:moveTo>
                <a:lnTo>
                  <a:pt x="1158691" y="5927907"/>
                </a:lnTo>
                <a:lnTo>
                  <a:pt x="0" y="4869717"/>
                </a:lnTo>
                <a:lnTo>
                  <a:pt x="1" y="1724671"/>
                </a:lnTo>
                <a:close/>
                <a:moveTo>
                  <a:pt x="2399342" y="974018"/>
                </a:moveTo>
                <a:lnTo>
                  <a:pt x="6115622" y="4377092"/>
                </a:lnTo>
                <a:lnTo>
                  <a:pt x="1277773" y="5890650"/>
                </a:lnTo>
                <a:close/>
                <a:moveTo>
                  <a:pt x="5159879" y="1"/>
                </a:moveTo>
                <a:lnTo>
                  <a:pt x="2486979" y="836239"/>
                </a:lnTo>
                <a:lnTo>
                  <a:pt x="2676809" y="1"/>
                </a:lnTo>
                <a:close/>
                <a:moveTo>
                  <a:pt x="2565565" y="1"/>
                </a:moveTo>
                <a:lnTo>
                  <a:pt x="2367891" y="873496"/>
                </a:lnTo>
                <a:lnTo>
                  <a:pt x="1412185" y="1"/>
                </a:lnTo>
                <a:close/>
                <a:moveTo>
                  <a:pt x="7228155" y="1"/>
                </a:moveTo>
                <a:lnTo>
                  <a:pt x="6238428" y="4338671"/>
                </a:lnTo>
                <a:lnTo>
                  <a:pt x="2518428" y="936762"/>
                </a:lnTo>
                <a:lnTo>
                  <a:pt x="5512635" y="1"/>
                </a:lnTo>
                <a:close/>
                <a:moveTo>
                  <a:pt x="1" y="1"/>
                </a:moveTo>
                <a:lnTo>
                  <a:pt x="1247342" y="1"/>
                </a:lnTo>
                <a:lnTo>
                  <a:pt x="2245085" y="911916"/>
                </a:lnTo>
                <a:lnTo>
                  <a:pt x="1" y="1614308"/>
                </a:lnTo>
                <a:close/>
                <a:moveTo>
                  <a:pt x="11946878" y="1"/>
                </a:moveTo>
                <a:lnTo>
                  <a:pt x="11321889" y="2748270"/>
                </a:lnTo>
                <a:lnTo>
                  <a:pt x="8312611" y="1"/>
                </a:lnTo>
                <a:close/>
                <a:moveTo>
                  <a:pt x="7339173" y="1"/>
                </a:moveTo>
                <a:lnTo>
                  <a:pt x="8152730" y="1"/>
                </a:lnTo>
                <a:lnTo>
                  <a:pt x="11202805" y="2785527"/>
                </a:lnTo>
                <a:lnTo>
                  <a:pt x="6361237" y="4300251"/>
                </a:lnTo>
                <a:close/>
                <a:moveTo>
                  <a:pt x="12276111" y="0"/>
                </a:moveTo>
                <a:lnTo>
                  <a:pt x="12974200" y="2231332"/>
                </a:lnTo>
                <a:lnTo>
                  <a:pt x="11444696" y="2709849"/>
                </a:lnTo>
                <a:lnTo>
                  <a:pt x="12061457" y="1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2CEAF655-E372-49BC-8E1A-490AE5828034}"/>
              </a:ext>
            </a:extLst>
          </p:cNvPr>
          <p:cNvSpPr/>
          <p:nvPr/>
        </p:nvSpPr>
        <p:spPr>
          <a:xfrm>
            <a:off x="7739367" y="0"/>
            <a:ext cx="10548633" cy="10288588"/>
          </a:xfrm>
          <a:custGeom>
            <a:avLst/>
            <a:gdLst>
              <a:gd name="connsiteX0" fmla="*/ 10548633 w 10548633"/>
              <a:gd name="connsiteY0" fmla="*/ 8075819 h 10288588"/>
              <a:gd name="connsiteX1" fmla="*/ 10548633 w 10548633"/>
              <a:gd name="connsiteY1" fmla="*/ 10288588 h 10288588"/>
              <a:gd name="connsiteX2" fmla="*/ 9259733 w 10548633"/>
              <a:gd name="connsiteY2" fmla="*/ 10288588 h 10288588"/>
              <a:gd name="connsiteX3" fmla="*/ 7719835 w 10548633"/>
              <a:gd name="connsiteY3" fmla="*/ 7761646 h 10288588"/>
              <a:gd name="connsiteX4" fmla="*/ 10548633 w 10548633"/>
              <a:gd name="connsiteY4" fmla="*/ 7761646 h 10288588"/>
              <a:gd name="connsiteX5" fmla="*/ 10548633 w 10548633"/>
              <a:gd name="connsiteY5" fmla="*/ 7958286 h 10288588"/>
              <a:gd name="connsiteX6" fmla="*/ 9191896 w 10548633"/>
              <a:gd name="connsiteY6" fmla="*/ 10288588 h 10288588"/>
              <a:gd name="connsiteX7" fmla="*/ 7647477 w 10548633"/>
              <a:gd name="connsiteY7" fmla="*/ 7761646 h 10288588"/>
              <a:gd name="connsiteX8" fmla="*/ 9117275 w 10548633"/>
              <a:gd name="connsiteY8" fmla="*/ 10288588 h 10288588"/>
              <a:gd name="connsiteX9" fmla="*/ 6177677 w 10548633"/>
              <a:gd name="connsiteY9" fmla="*/ 10288588 h 10288588"/>
              <a:gd name="connsiteX10" fmla="*/ 4633258 w 10548633"/>
              <a:gd name="connsiteY10" fmla="*/ 7761646 h 10288588"/>
              <a:gd name="connsiteX11" fmla="*/ 7575117 w 10548633"/>
              <a:gd name="connsiteY11" fmla="*/ 7761646 h 10288588"/>
              <a:gd name="connsiteX12" fmla="*/ 6103057 w 10548633"/>
              <a:gd name="connsiteY12" fmla="*/ 10288588 h 10288588"/>
              <a:gd name="connsiteX13" fmla="*/ 4558637 w 10548633"/>
              <a:gd name="connsiteY13" fmla="*/ 7761646 h 10288588"/>
              <a:gd name="connsiteX14" fmla="*/ 6028437 w 10548633"/>
              <a:gd name="connsiteY14" fmla="*/ 10288588 h 10288588"/>
              <a:gd name="connsiteX15" fmla="*/ 3086578 w 10548633"/>
              <a:gd name="connsiteY15" fmla="*/ 10288588 h 10288588"/>
              <a:gd name="connsiteX16" fmla="*/ 1544420 w 10548633"/>
              <a:gd name="connsiteY16" fmla="*/ 7761646 h 10288588"/>
              <a:gd name="connsiteX17" fmla="*/ 4486278 w 10548633"/>
              <a:gd name="connsiteY17" fmla="*/ 7761646 h 10288588"/>
              <a:gd name="connsiteX18" fmla="*/ 3016480 w 10548633"/>
              <a:gd name="connsiteY18" fmla="*/ 10288588 h 10288588"/>
              <a:gd name="connsiteX19" fmla="*/ 1469799 w 10548633"/>
              <a:gd name="connsiteY19" fmla="*/ 7761646 h 10288588"/>
              <a:gd name="connsiteX20" fmla="*/ 2941859 w 10548633"/>
              <a:gd name="connsiteY20" fmla="*/ 10288588 h 10288588"/>
              <a:gd name="connsiteX21" fmla="*/ 0 w 10548633"/>
              <a:gd name="connsiteY21" fmla="*/ 10288588 h 10288588"/>
              <a:gd name="connsiteX22" fmla="*/ 9266516 w 10548633"/>
              <a:gd name="connsiteY22" fmla="*/ 5175938 h 10288588"/>
              <a:gd name="connsiteX23" fmla="*/ 10548633 w 10548633"/>
              <a:gd name="connsiteY23" fmla="*/ 5175938 h 10288588"/>
              <a:gd name="connsiteX24" fmla="*/ 10548633 w 10548633"/>
              <a:gd name="connsiteY24" fmla="*/ 7379666 h 10288588"/>
              <a:gd name="connsiteX25" fmla="*/ 9191896 w 10548633"/>
              <a:gd name="connsiteY25" fmla="*/ 5175938 h 10288588"/>
              <a:gd name="connsiteX26" fmla="*/ 10548633 w 10548633"/>
              <a:gd name="connsiteY26" fmla="*/ 7508500 h 10288588"/>
              <a:gd name="connsiteX27" fmla="*/ 10548633 w 10548633"/>
              <a:gd name="connsiteY27" fmla="*/ 7700620 h 10288588"/>
              <a:gd name="connsiteX28" fmla="*/ 7719835 w 10548633"/>
              <a:gd name="connsiteY28" fmla="*/ 7700620 h 10288588"/>
              <a:gd name="connsiteX29" fmla="*/ 6177677 w 10548633"/>
              <a:gd name="connsiteY29" fmla="*/ 5175938 h 10288588"/>
              <a:gd name="connsiteX30" fmla="*/ 9117275 w 10548633"/>
              <a:gd name="connsiteY30" fmla="*/ 5175938 h 10288588"/>
              <a:gd name="connsiteX31" fmla="*/ 7647477 w 10548633"/>
              <a:gd name="connsiteY31" fmla="*/ 7700620 h 10288588"/>
              <a:gd name="connsiteX32" fmla="*/ 6103057 w 10548633"/>
              <a:gd name="connsiteY32" fmla="*/ 5175938 h 10288588"/>
              <a:gd name="connsiteX33" fmla="*/ 7572855 w 10548633"/>
              <a:gd name="connsiteY33" fmla="*/ 7700620 h 10288588"/>
              <a:gd name="connsiteX34" fmla="*/ 4633258 w 10548633"/>
              <a:gd name="connsiteY34" fmla="*/ 7700620 h 10288588"/>
              <a:gd name="connsiteX35" fmla="*/ 3086578 w 10548633"/>
              <a:gd name="connsiteY35" fmla="*/ 5175938 h 10288588"/>
              <a:gd name="connsiteX36" fmla="*/ 6028437 w 10548633"/>
              <a:gd name="connsiteY36" fmla="*/ 5175938 h 10288588"/>
              <a:gd name="connsiteX37" fmla="*/ 4558637 w 10548633"/>
              <a:gd name="connsiteY37" fmla="*/ 7700620 h 10288588"/>
              <a:gd name="connsiteX38" fmla="*/ 3016480 w 10548633"/>
              <a:gd name="connsiteY38" fmla="*/ 5175938 h 10288588"/>
              <a:gd name="connsiteX39" fmla="*/ 4486278 w 10548633"/>
              <a:gd name="connsiteY39" fmla="*/ 7700620 h 10288588"/>
              <a:gd name="connsiteX40" fmla="*/ 1544420 w 10548633"/>
              <a:gd name="connsiteY40" fmla="*/ 7700620 h 10288588"/>
              <a:gd name="connsiteX41" fmla="*/ 10548633 w 10548633"/>
              <a:gd name="connsiteY41" fmla="*/ 2899881 h 10288588"/>
              <a:gd name="connsiteX42" fmla="*/ 10548633 w 10548633"/>
              <a:gd name="connsiteY42" fmla="*/ 5112651 h 10288588"/>
              <a:gd name="connsiteX43" fmla="*/ 9259733 w 10548633"/>
              <a:gd name="connsiteY43" fmla="*/ 5112651 h 10288588"/>
              <a:gd name="connsiteX44" fmla="*/ 7719835 w 10548633"/>
              <a:gd name="connsiteY44" fmla="*/ 2587969 h 10288588"/>
              <a:gd name="connsiteX45" fmla="*/ 10548633 w 10548633"/>
              <a:gd name="connsiteY45" fmla="*/ 2587969 h 10288588"/>
              <a:gd name="connsiteX46" fmla="*/ 10548633 w 10548633"/>
              <a:gd name="connsiteY46" fmla="*/ 2782349 h 10288588"/>
              <a:gd name="connsiteX47" fmla="*/ 9191896 w 10548633"/>
              <a:gd name="connsiteY47" fmla="*/ 5112651 h 10288588"/>
              <a:gd name="connsiteX48" fmla="*/ 7647477 w 10548633"/>
              <a:gd name="connsiteY48" fmla="*/ 2587969 h 10288588"/>
              <a:gd name="connsiteX49" fmla="*/ 9117275 w 10548633"/>
              <a:gd name="connsiteY49" fmla="*/ 5112651 h 10288588"/>
              <a:gd name="connsiteX50" fmla="*/ 6177677 w 10548633"/>
              <a:gd name="connsiteY50" fmla="*/ 5112651 h 10288588"/>
              <a:gd name="connsiteX51" fmla="*/ 4633258 w 10548633"/>
              <a:gd name="connsiteY51" fmla="*/ 2587969 h 10288588"/>
              <a:gd name="connsiteX52" fmla="*/ 7575117 w 10548633"/>
              <a:gd name="connsiteY52" fmla="*/ 2587969 h 10288588"/>
              <a:gd name="connsiteX53" fmla="*/ 6103057 w 10548633"/>
              <a:gd name="connsiteY53" fmla="*/ 5112651 h 10288588"/>
              <a:gd name="connsiteX54" fmla="*/ 4558637 w 10548633"/>
              <a:gd name="connsiteY54" fmla="*/ 2587969 h 10288588"/>
              <a:gd name="connsiteX55" fmla="*/ 6028437 w 10548633"/>
              <a:gd name="connsiteY55" fmla="*/ 5112651 h 10288588"/>
              <a:gd name="connsiteX56" fmla="*/ 3086578 w 10548633"/>
              <a:gd name="connsiteY56" fmla="*/ 5112651 h 10288588"/>
              <a:gd name="connsiteX57" fmla="*/ 1544420 w 10548633"/>
              <a:gd name="connsiteY57" fmla="*/ 2587969 h 10288588"/>
              <a:gd name="connsiteX58" fmla="*/ 4486278 w 10548633"/>
              <a:gd name="connsiteY58" fmla="*/ 2587969 h 10288588"/>
              <a:gd name="connsiteX59" fmla="*/ 3016480 w 10548633"/>
              <a:gd name="connsiteY59" fmla="*/ 5112651 h 10288588"/>
              <a:gd name="connsiteX60" fmla="*/ 9266516 w 10548633"/>
              <a:gd name="connsiteY60" fmla="*/ 0 h 10288588"/>
              <a:gd name="connsiteX61" fmla="*/ 10548633 w 10548633"/>
              <a:gd name="connsiteY61" fmla="*/ 0 h 10288588"/>
              <a:gd name="connsiteX62" fmla="*/ 10548633 w 10548633"/>
              <a:gd name="connsiteY62" fmla="*/ 2203729 h 10288588"/>
              <a:gd name="connsiteX63" fmla="*/ 9191896 w 10548633"/>
              <a:gd name="connsiteY63" fmla="*/ 0 h 10288588"/>
              <a:gd name="connsiteX64" fmla="*/ 10548633 w 10548633"/>
              <a:gd name="connsiteY64" fmla="*/ 2330302 h 10288588"/>
              <a:gd name="connsiteX65" fmla="*/ 10548633 w 10548633"/>
              <a:gd name="connsiteY65" fmla="*/ 2526942 h 10288588"/>
              <a:gd name="connsiteX66" fmla="*/ 7719835 w 10548633"/>
              <a:gd name="connsiteY66" fmla="*/ 2526942 h 10288588"/>
              <a:gd name="connsiteX67" fmla="*/ 6177677 w 10548633"/>
              <a:gd name="connsiteY67" fmla="*/ 0 h 10288588"/>
              <a:gd name="connsiteX68" fmla="*/ 9117275 w 10548633"/>
              <a:gd name="connsiteY68" fmla="*/ 0 h 10288588"/>
              <a:gd name="connsiteX69" fmla="*/ 7647477 w 10548633"/>
              <a:gd name="connsiteY69" fmla="*/ 2526942 h 10288588"/>
              <a:gd name="connsiteX70" fmla="*/ 6103057 w 10548633"/>
              <a:gd name="connsiteY70" fmla="*/ 0 h 10288588"/>
              <a:gd name="connsiteX71" fmla="*/ 7572855 w 10548633"/>
              <a:gd name="connsiteY71" fmla="*/ 2526942 h 10288588"/>
              <a:gd name="connsiteX72" fmla="*/ 4633258 w 10548633"/>
              <a:gd name="connsiteY72" fmla="*/ 2526942 h 10288588"/>
              <a:gd name="connsiteX73" fmla="*/ 3086578 w 10548633"/>
              <a:gd name="connsiteY73" fmla="*/ 0 h 10288588"/>
              <a:gd name="connsiteX74" fmla="*/ 6028437 w 10548633"/>
              <a:gd name="connsiteY74" fmla="*/ 0 h 10288588"/>
              <a:gd name="connsiteX75" fmla="*/ 4558637 w 10548633"/>
              <a:gd name="connsiteY75" fmla="*/ 2526942 h 10288588"/>
              <a:gd name="connsiteX76" fmla="*/ 3016480 w 10548633"/>
              <a:gd name="connsiteY76" fmla="*/ 0 h 10288588"/>
              <a:gd name="connsiteX77" fmla="*/ 4486278 w 10548633"/>
              <a:gd name="connsiteY77" fmla="*/ 2526942 h 10288588"/>
              <a:gd name="connsiteX78" fmla="*/ 1544420 w 10548633"/>
              <a:gd name="connsiteY78" fmla="*/ 2526942 h 10288588"/>
              <a:gd name="connsiteX79" fmla="*/ 0 w 10548633"/>
              <a:gd name="connsiteY79" fmla="*/ 0 h 10288588"/>
              <a:gd name="connsiteX80" fmla="*/ 2941859 w 10548633"/>
              <a:gd name="connsiteY80" fmla="*/ 0 h 10288588"/>
              <a:gd name="connsiteX81" fmla="*/ 1469799 w 10548633"/>
              <a:gd name="connsiteY81" fmla="*/ 2526942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548633" h="10288588">
                <a:moveTo>
                  <a:pt x="10548633" y="8075819"/>
                </a:moveTo>
                <a:lnTo>
                  <a:pt x="10548633" y="10288588"/>
                </a:lnTo>
                <a:lnTo>
                  <a:pt x="9259733" y="10288588"/>
                </a:lnTo>
                <a:close/>
                <a:moveTo>
                  <a:pt x="7719835" y="7761646"/>
                </a:moveTo>
                <a:lnTo>
                  <a:pt x="10548633" y="7761646"/>
                </a:lnTo>
                <a:lnTo>
                  <a:pt x="10548633" y="7958286"/>
                </a:lnTo>
                <a:lnTo>
                  <a:pt x="9191896" y="10288588"/>
                </a:lnTo>
                <a:close/>
                <a:moveTo>
                  <a:pt x="7647477" y="7761646"/>
                </a:moveTo>
                <a:lnTo>
                  <a:pt x="9117275" y="10288588"/>
                </a:lnTo>
                <a:lnTo>
                  <a:pt x="6177677" y="10288588"/>
                </a:lnTo>
                <a:close/>
                <a:moveTo>
                  <a:pt x="4633258" y="7761646"/>
                </a:moveTo>
                <a:lnTo>
                  <a:pt x="7575117" y="7761646"/>
                </a:lnTo>
                <a:lnTo>
                  <a:pt x="6103057" y="10288588"/>
                </a:lnTo>
                <a:close/>
                <a:moveTo>
                  <a:pt x="4558637" y="7761646"/>
                </a:moveTo>
                <a:lnTo>
                  <a:pt x="6028437" y="10288588"/>
                </a:lnTo>
                <a:lnTo>
                  <a:pt x="3086578" y="10288588"/>
                </a:lnTo>
                <a:close/>
                <a:moveTo>
                  <a:pt x="1544420" y="7761646"/>
                </a:moveTo>
                <a:lnTo>
                  <a:pt x="4486278" y="7761646"/>
                </a:lnTo>
                <a:lnTo>
                  <a:pt x="3016480" y="10288588"/>
                </a:lnTo>
                <a:close/>
                <a:moveTo>
                  <a:pt x="1469799" y="7761646"/>
                </a:moveTo>
                <a:lnTo>
                  <a:pt x="2941859" y="10288588"/>
                </a:lnTo>
                <a:lnTo>
                  <a:pt x="0" y="10288588"/>
                </a:lnTo>
                <a:close/>
                <a:moveTo>
                  <a:pt x="9266516" y="5175938"/>
                </a:moveTo>
                <a:lnTo>
                  <a:pt x="10548633" y="5175938"/>
                </a:lnTo>
                <a:lnTo>
                  <a:pt x="10548633" y="7379666"/>
                </a:lnTo>
                <a:close/>
                <a:moveTo>
                  <a:pt x="9191896" y="5175938"/>
                </a:moveTo>
                <a:lnTo>
                  <a:pt x="10548633" y="7508500"/>
                </a:lnTo>
                <a:lnTo>
                  <a:pt x="10548633" y="7700620"/>
                </a:lnTo>
                <a:lnTo>
                  <a:pt x="7719835" y="7700620"/>
                </a:lnTo>
                <a:close/>
                <a:moveTo>
                  <a:pt x="6177677" y="5175938"/>
                </a:moveTo>
                <a:lnTo>
                  <a:pt x="9117275" y="5175938"/>
                </a:lnTo>
                <a:lnTo>
                  <a:pt x="7647477" y="7700620"/>
                </a:lnTo>
                <a:close/>
                <a:moveTo>
                  <a:pt x="6103057" y="5175938"/>
                </a:moveTo>
                <a:lnTo>
                  <a:pt x="7572855" y="7700620"/>
                </a:lnTo>
                <a:lnTo>
                  <a:pt x="4633258" y="7700620"/>
                </a:lnTo>
                <a:close/>
                <a:moveTo>
                  <a:pt x="3086578" y="5175938"/>
                </a:moveTo>
                <a:lnTo>
                  <a:pt x="6028437" y="5175938"/>
                </a:lnTo>
                <a:lnTo>
                  <a:pt x="4558637" y="7700620"/>
                </a:lnTo>
                <a:close/>
                <a:moveTo>
                  <a:pt x="3016480" y="5175938"/>
                </a:moveTo>
                <a:lnTo>
                  <a:pt x="4486278" y="7700620"/>
                </a:lnTo>
                <a:lnTo>
                  <a:pt x="1544420" y="7700620"/>
                </a:lnTo>
                <a:close/>
                <a:moveTo>
                  <a:pt x="10548633" y="2899881"/>
                </a:moveTo>
                <a:lnTo>
                  <a:pt x="10548633" y="5112651"/>
                </a:lnTo>
                <a:lnTo>
                  <a:pt x="9259733" y="5112651"/>
                </a:lnTo>
                <a:close/>
                <a:moveTo>
                  <a:pt x="7719835" y="2587969"/>
                </a:moveTo>
                <a:lnTo>
                  <a:pt x="10548633" y="2587969"/>
                </a:lnTo>
                <a:lnTo>
                  <a:pt x="10548633" y="2782349"/>
                </a:lnTo>
                <a:lnTo>
                  <a:pt x="9191896" y="5112651"/>
                </a:lnTo>
                <a:close/>
                <a:moveTo>
                  <a:pt x="7647477" y="2587969"/>
                </a:moveTo>
                <a:lnTo>
                  <a:pt x="9117275" y="5112651"/>
                </a:lnTo>
                <a:lnTo>
                  <a:pt x="6177677" y="5112651"/>
                </a:lnTo>
                <a:close/>
                <a:moveTo>
                  <a:pt x="4633258" y="2587969"/>
                </a:moveTo>
                <a:lnTo>
                  <a:pt x="7575117" y="2587969"/>
                </a:lnTo>
                <a:lnTo>
                  <a:pt x="6103057" y="5112651"/>
                </a:lnTo>
                <a:close/>
                <a:moveTo>
                  <a:pt x="4558637" y="2587969"/>
                </a:moveTo>
                <a:lnTo>
                  <a:pt x="6028437" y="5112651"/>
                </a:lnTo>
                <a:lnTo>
                  <a:pt x="3086578" y="5112651"/>
                </a:lnTo>
                <a:close/>
                <a:moveTo>
                  <a:pt x="1544420" y="2587969"/>
                </a:moveTo>
                <a:lnTo>
                  <a:pt x="4486278" y="2587969"/>
                </a:lnTo>
                <a:lnTo>
                  <a:pt x="3016480" y="5112651"/>
                </a:lnTo>
                <a:close/>
                <a:moveTo>
                  <a:pt x="9266516" y="0"/>
                </a:moveTo>
                <a:lnTo>
                  <a:pt x="10548633" y="0"/>
                </a:lnTo>
                <a:lnTo>
                  <a:pt x="10548633" y="2203729"/>
                </a:lnTo>
                <a:close/>
                <a:moveTo>
                  <a:pt x="9191896" y="0"/>
                </a:moveTo>
                <a:lnTo>
                  <a:pt x="10548633" y="2330302"/>
                </a:lnTo>
                <a:lnTo>
                  <a:pt x="10548633" y="2526942"/>
                </a:lnTo>
                <a:lnTo>
                  <a:pt x="7719835" y="2526942"/>
                </a:lnTo>
                <a:close/>
                <a:moveTo>
                  <a:pt x="6177677" y="0"/>
                </a:moveTo>
                <a:lnTo>
                  <a:pt x="9117275" y="0"/>
                </a:lnTo>
                <a:lnTo>
                  <a:pt x="7647477" y="2526942"/>
                </a:lnTo>
                <a:close/>
                <a:moveTo>
                  <a:pt x="6103057" y="0"/>
                </a:moveTo>
                <a:lnTo>
                  <a:pt x="7572855" y="2526942"/>
                </a:lnTo>
                <a:lnTo>
                  <a:pt x="4633258" y="2526942"/>
                </a:lnTo>
                <a:close/>
                <a:moveTo>
                  <a:pt x="3086578" y="0"/>
                </a:moveTo>
                <a:lnTo>
                  <a:pt x="6028437" y="0"/>
                </a:lnTo>
                <a:lnTo>
                  <a:pt x="4558637" y="2526942"/>
                </a:lnTo>
                <a:close/>
                <a:moveTo>
                  <a:pt x="3016480" y="0"/>
                </a:moveTo>
                <a:lnTo>
                  <a:pt x="4486278" y="2526942"/>
                </a:lnTo>
                <a:lnTo>
                  <a:pt x="1544420" y="2526942"/>
                </a:lnTo>
                <a:close/>
                <a:moveTo>
                  <a:pt x="0" y="0"/>
                </a:moveTo>
                <a:lnTo>
                  <a:pt x="2941859" y="0"/>
                </a:lnTo>
                <a:lnTo>
                  <a:pt x="1469799" y="2526942"/>
                </a:lnTo>
                <a:close/>
              </a:path>
            </a:pathLst>
          </a:custGeom>
          <a:solidFill>
            <a:schemeClr val="accent2"/>
          </a:solidFill>
          <a:ln w="174625" cap="sq">
            <a:solidFill>
              <a:schemeClr val="bg2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502F9E-E91A-48AD-8A7B-B3E5198F01D0}"/>
              </a:ext>
            </a:extLst>
          </p:cNvPr>
          <p:cNvSpPr txBox="1"/>
          <p:nvPr/>
        </p:nvSpPr>
        <p:spPr>
          <a:xfrm>
            <a:off x="1576159" y="1378456"/>
            <a:ext cx="6171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Extrabold" panose="020B0906030804020204" pitchFamily="34" charset="0"/>
              </a:rPr>
              <a:t>YOUTH</a:t>
            </a:r>
            <a:endParaRPr lang="ru-RU" sz="8000" b="1" dirty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Extrabold" panose="020B09060308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10F255-C809-4E94-B208-16C828B04DD9}"/>
              </a:ext>
            </a:extLst>
          </p:cNvPr>
          <p:cNvSpPr txBox="1"/>
          <p:nvPr/>
        </p:nvSpPr>
        <p:spPr>
          <a:xfrm>
            <a:off x="1099578" y="3363616"/>
            <a:ext cx="712449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/>
            <a:r>
              <a:rPr lang="en-US" sz="5400" b="1" dirty="0"/>
              <a:t>Jayden Carter</a:t>
            </a:r>
          </a:p>
          <a:p>
            <a:pPr algn="ctr" eaLnBrk="1" fontAlgn="auto" hangingPunct="1"/>
            <a:endParaRPr lang="en-US" sz="6000" dirty="0"/>
          </a:p>
          <a:p>
            <a:pPr eaLnBrk="1" fontAlgn="auto" hangingPunct="1"/>
            <a:r>
              <a:rPr lang="en-US" sz="4000" b="1" dirty="0"/>
              <a:t>Gender:</a:t>
            </a:r>
            <a:r>
              <a:rPr lang="en-US" sz="4000" dirty="0"/>
              <a:t> Male</a:t>
            </a:r>
            <a:endParaRPr lang="en-US" sz="4400" dirty="0"/>
          </a:p>
          <a:p>
            <a:pPr eaLnBrk="1" fontAlgn="auto" hangingPunct="1"/>
            <a:r>
              <a:rPr lang="en-US" sz="4000" b="1" dirty="0"/>
              <a:t>Age:</a:t>
            </a:r>
            <a:r>
              <a:rPr lang="en-US" sz="4000" dirty="0"/>
              <a:t> 17</a:t>
            </a:r>
            <a:endParaRPr lang="en-US" sz="4400" dirty="0"/>
          </a:p>
          <a:p>
            <a:pPr eaLnBrk="1" fontAlgn="auto" hangingPunct="1"/>
            <a:r>
              <a:rPr lang="en-US" sz="4000" b="1" dirty="0"/>
              <a:t>Race/Ethnicity:</a:t>
            </a:r>
            <a:r>
              <a:rPr lang="en-US" sz="4000" dirty="0"/>
              <a:t> African American</a:t>
            </a:r>
            <a:endParaRPr lang="en-US" sz="4400" dirty="0"/>
          </a:p>
          <a:p>
            <a:pPr eaLnBrk="1" fontAlgn="auto" hangingPunct="1"/>
            <a:r>
              <a:rPr lang="en-US" sz="4000" b="1" dirty="0"/>
              <a:t>Household Income:</a:t>
            </a:r>
            <a:r>
              <a:rPr lang="en-US" sz="4000" dirty="0"/>
              <a:t> 40K-50K</a:t>
            </a:r>
            <a:endParaRPr lang="en-US" sz="4400" dirty="0"/>
          </a:p>
          <a:p>
            <a:pPr eaLnBrk="1" fontAlgn="auto" hangingPunct="1"/>
            <a:r>
              <a:rPr lang="en-US" sz="4000" b="1" dirty="0"/>
              <a:t>Location:</a:t>
            </a:r>
            <a:r>
              <a:rPr lang="en-US" sz="4000" dirty="0"/>
              <a:t> East Knoxville (Carter)</a:t>
            </a:r>
            <a:endParaRPr lang="en-US" sz="4400" dirty="0"/>
          </a:p>
        </p:txBody>
      </p:sp>
      <p:pic>
        <p:nvPicPr>
          <p:cNvPr id="4" name="Picture Placeholder 3" descr="A person in a white shirt&#10;&#10;AI-generated content may be incorrect.">
            <a:extLst>
              <a:ext uri="{FF2B5EF4-FFF2-40B4-BE49-F238E27FC236}">
                <a16:creationId xmlns:a16="http://schemas.microsoft.com/office/drawing/2014/main" id="{337DD368-CA25-AA97-5A6D-BA05CB88EE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" b="1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1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115AC88-E10D-4924-867A-C796775778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3352"/>
          <a:stretch/>
        </p:blipFill>
        <p:spPr/>
      </p:pic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999DC88F-BC79-4CEB-AE71-AB37DE6C8CF1}"/>
              </a:ext>
            </a:extLst>
          </p:cNvPr>
          <p:cNvSpPr/>
          <p:nvPr/>
        </p:nvSpPr>
        <p:spPr>
          <a:xfrm>
            <a:off x="8338589" y="520083"/>
            <a:ext cx="9949411" cy="9282345"/>
          </a:xfrm>
          <a:custGeom>
            <a:avLst/>
            <a:gdLst>
              <a:gd name="connsiteX0" fmla="*/ 682891 w 9949411"/>
              <a:gd name="connsiteY0" fmla="*/ 3949067 h 9282345"/>
              <a:gd name="connsiteX1" fmla="*/ 716810 w 9949411"/>
              <a:gd name="connsiteY1" fmla="*/ 3951329 h 9282345"/>
              <a:gd name="connsiteX2" fmla="*/ 748467 w 9949411"/>
              <a:gd name="connsiteY2" fmla="*/ 3953591 h 9282345"/>
              <a:gd name="connsiteX3" fmla="*/ 782385 w 9949411"/>
              <a:gd name="connsiteY3" fmla="*/ 3955853 h 9282345"/>
              <a:gd name="connsiteX4" fmla="*/ 814043 w 9949411"/>
              <a:gd name="connsiteY4" fmla="*/ 3964900 h 9282345"/>
              <a:gd name="connsiteX5" fmla="*/ 845700 w 9949411"/>
              <a:gd name="connsiteY5" fmla="*/ 3971685 h 9282345"/>
              <a:gd name="connsiteX6" fmla="*/ 879618 w 9949411"/>
              <a:gd name="connsiteY6" fmla="*/ 3980732 h 9282345"/>
              <a:gd name="connsiteX7" fmla="*/ 911276 w 9949411"/>
              <a:gd name="connsiteY7" fmla="*/ 3989779 h 9282345"/>
              <a:gd name="connsiteX8" fmla="*/ 940672 w 9949411"/>
              <a:gd name="connsiteY8" fmla="*/ 4001088 h 9282345"/>
              <a:gd name="connsiteX9" fmla="*/ 972329 w 9949411"/>
              <a:gd name="connsiteY9" fmla="*/ 4014659 h 9282345"/>
              <a:gd name="connsiteX10" fmla="*/ 1001725 w 9949411"/>
              <a:gd name="connsiteY10" fmla="*/ 4028230 h 9282345"/>
              <a:gd name="connsiteX11" fmla="*/ 1031121 w 9949411"/>
              <a:gd name="connsiteY11" fmla="*/ 4046324 h 9282345"/>
              <a:gd name="connsiteX12" fmla="*/ 1058255 w 9949411"/>
              <a:gd name="connsiteY12" fmla="*/ 4062156 h 9282345"/>
              <a:gd name="connsiteX13" fmla="*/ 1087651 w 9949411"/>
              <a:gd name="connsiteY13" fmla="*/ 4082512 h 9282345"/>
              <a:gd name="connsiteX14" fmla="*/ 1117047 w 9949411"/>
              <a:gd name="connsiteY14" fmla="*/ 4102868 h 9282345"/>
              <a:gd name="connsiteX15" fmla="*/ 1141921 w 9949411"/>
              <a:gd name="connsiteY15" fmla="*/ 4125486 h 9282345"/>
              <a:gd name="connsiteX16" fmla="*/ 1166795 w 9949411"/>
              <a:gd name="connsiteY16" fmla="*/ 4152628 h 9282345"/>
              <a:gd name="connsiteX17" fmla="*/ 5119424 w 9949411"/>
              <a:gd name="connsiteY17" fmla="*/ 8113004 h 9282345"/>
              <a:gd name="connsiteX18" fmla="*/ 5142037 w 9949411"/>
              <a:gd name="connsiteY18" fmla="*/ 8137884 h 9282345"/>
              <a:gd name="connsiteX19" fmla="*/ 5164649 w 9949411"/>
              <a:gd name="connsiteY19" fmla="*/ 8167288 h 9282345"/>
              <a:gd name="connsiteX20" fmla="*/ 5185000 w 9949411"/>
              <a:gd name="connsiteY20" fmla="*/ 8194428 h 9282345"/>
              <a:gd name="connsiteX21" fmla="*/ 5205351 w 9949411"/>
              <a:gd name="connsiteY21" fmla="*/ 8221570 h 9282345"/>
              <a:gd name="connsiteX22" fmla="*/ 5223441 w 9949411"/>
              <a:gd name="connsiteY22" fmla="*/ 8250973 h 9282345"/>
              <a:gd name="connsiteX23" fmla="*/ 5239269 w 9949411"/>
              <a:gd name="connsiteY23" fmla="*/ 8280376 h 9282345"/>
              <a:gd name="connsiteX24" fmla="*/ 5255098 w 9949411"/>
              <a:gd name="connsiteY24" fmla="*/ 8309780 h 9282345"/>
              <a:gd name="connsiteX25" fmla="*/ 5268665 w 9949411"/>
              <a:gd name="connsiteY25" fmla="*/ 8339182 h 9282345"/>
              <a:gd name="connsiteX26" fmla="*/ 5279971 w 9949411"/>
              <a:gd name="connsiteY26" fmla="*/ 8373110 h 9282345"/>
              <a:gd name="connsiteX27" fmla="*/ 5291277 w 9949411"/>
              <a:gd name="connsiteY27" fmla="*/ 8404774 h 9282345"/>
              <a:gd name="connsiteX28" fmla="*/ 5300323 w 9949411"/>
              <a:gd name="connsiteY28" fmla="*/ 8436439 h 9282345"/>
              <a:gd name="connsiteX29" fmla="*/ 5307107 w 9949411"/>
              <a:gd name="connsiteY29" fmla="*/ 8468104 h 9282345"/>
              <a:gd name="connsiteX30" fmla="*/ 5311629 w 9949411"/>
              <a:gd name="connsiteY30" fmla="*/ 8499769 h 9282345"/>
              <a:gd name="connsiteX31" fmla="*/ 5316151 w 9949411"/>
              <a:gd name="connsiteY31" fmla="*/ 8531434 h 9282345"/>
              <a:gd name="connsiteX32" fmla="*/ 5318413 w 9949411"/>
              <a:gd name="connsiteY32" fmla="*/ 8567622 h 9282345"/>
              <a:gd name="connsiteX33" fmla="*/ 5318413 w 9949411"/>
              <a:gd name="connsiteY33" fmla="*/ 8599287 h 9282345"/>
              <a:gd name="connsiteX34" fmla="*/ 5318413 w 9949411"/>
              <a:gd name="connsiteY34" fmla="*/ 8630952 h 9282345"/>
              <a:gd name="connsiteX35" fmla="*/ 5316151 w 9949411"/>
              <a:gd name="connsiteY35" fmla="*/ 8664879 h 9282345"/>
              <a:gd name="connsiteX36" fmla="*/ 5311629 w 9949411"/>
              <a:gd name="connsiteY36" fmla="*/ 8696544 h 9282345"/>
              <a:gd name="connsiteX37" fmla="*/ 5307107 w 9949411"/>
              <a:gd name="connsiteY37" fmla="*/ 8728209 h 9282345"/>
              <a:gd name="connsiteX38" fmla="*/ 5300323 w 9949411"/>
              <a:gd name="connsiteY38" fmla="*/ 8762136 h 9282345"/>
              <a:gd name="connsiteX39" fmla="*/ 5291277 w 9949411"/>
              <a:gd name="connsiteY39" fmla="*/ 8793800 h 9282345"/>
              <a:gd name="connsiteX40" fmla="*/ 5279971 w 9949411"/>
              <a:gd name="connsiteY40" fmla="*/ 8825465 h 9282345"/>
              <a:gd name="connsiteX41" fmla="*/ 5268665 w 9949411"/>
              <a:gd name="connsiteY41" fmla="*/ 8857130 h 9282345"/>
              <a:gd name="connsiteX42" fmla="*/ 5255098 w 9949411"/>
              <a:gd name="connsiteY42" fmla="*/ 8886533 h 9282345"/>
              <a:gd name="connsiteX43" fmla="*/ 5239269 w 9949411"/>
              <a:gd name="connsiteY43" fmla="*/ 8915937 h 9282345"/>
              <a:gd name="connsiteX44" fmla="*/ 5223441 w 9949411"/>
              <a:gd name="connsiteY44" fmla="*/ 8947602 h 9282345"/>
              <a:gd name="connsiteX45" fmla="*/ 5205351 w 9949411"/>
              <a:gd name="connsiteY45" fmla="*/ 8977005 h 9282345"/>
              <a:gd name="connsiteX46" fmla="*/ 5185000 w 9949411"/>
              <a:gd name="connsiteY46" fmla="*/ 9004146 h 9282345"/>
              <a:gd name="connsiteX47" fmla="*/ 5164649 w 9949411"/>
              <a:gd name="connsiteY47" fmla="*/ 9031287 h 9282345"/>
              <a:gd name="connsiteX48" fmla="*/ 5142037 w 9949411"/>
              <a:gd name="connsiteY48" fmla="*/ 9058429 h 9282345"/>
              <a:gd name="connsiteX49" fmla="*/ 5119424 w 9949411"/>
              <a:gd name="connsiteY49" fmla="*/ 9083308 h 9282345"/>
              <a:gd name="connsiteX50" fmla="*/ 5094551 w 9949411"/>
              <a:gd name="connsiteY50" fmla="*/ 9105926 h 9282345"/>
              <a:gd name="connsiteX51" fmla="*/ 5067416 w 9949411"/>
              <a:gd name="connsiteY51" fmla="*/ 9130806 h 9282345"/>
              <a:gd name="connsiteX52" fmla="*/ 5040281 w 9949411"/>
              <a:gd name="connsiteY52" fmla="*/ 9151162 h 9282345"/>
              <a:gd name="connsiteX53" fmla="*/ 5013147 w 9949411"/>
              <a:gd name="connsiteY53" fmla="*/ 9171518 h 9282345"/>
              <a:gd name="connsiteX54" fmla="*/ 4981489 w 9949411"/>
              <a:gd name="connsiteY54" fmla="*/ 9189612 h 9282345"/>
              <a:gd name="connsiteX55" fmla="*/ 4952093 w 9949411"/>
              <a:gd name="connsiteY55" fmla="*/ 9205444 h 9282345"/>
              <a:gd name="connsiteX56" fmla="*/ 4922697 w 9949411"/>
              <a:gd name="connsiteY56" fmla="*/ 9221277 h 9282345"/>
              <a:gd name="connsiteX57" fmla="*/ 4893301 w 9949411"/>
              <a:gd name="connsiteY57" fmla="*/ 9232586 h 9282345"/>
              <a:gd name="connsiteX58" fmla="*/ 4861644 w 9949411"/>
              <a:gd name="connsiteY58" fmla="*/ 9243895 h 9282345"/>
              <a:gd name="connsiteX59" fmla="*/ 4829987 w 9949411"/>
              <a:gd name="connsiteY59" fmla="*/ 9255204 h 9282345"/>
              <a:gd name="connsiteX60" fmla="*/ 4798329 w 9949411"/>
              <a:gd name="connsiteY60" fmla="*/ 9264251 h 9282345"/>
              <a:gd name="connsiteX61" fmla="*/ 4766673 w 9949411"/>
              <a:gd name="connsiteY61" fmla="*/ 9271036 h 9282345"/>
              <a:gd name="connsiteX62" fmla="*/ 4732754 w 9949411"/>
              <a:gd name="connsiteY62" fmla="*/ 9275560 h 9282345"/>
              <a:gd name="connsiteX63" fmla="*/ 4701097 w 9949411"/>
              <a:gd name="connsiteY63" fmla="*/ 9280083 h 9282345"/>
              <a:gd name="connsiteX64" fmla="*/ 4667179 w 9949411"/>
              <a:gd name="connsiteY64" fmla="*/ 9282345 h 9282345"/>
              <a:gd name="connsiteX65" fmla="*/ 4635521 w 9949411"/>
              <a:gd name="connsiteY65" fmla="*/ 9282345 h 9282345"/>
              <a:gd name="connsiteX66" fmla="*/ 4603864 w 9949411"/>
              <a:gd name="connsiteY66" fmla="*/ 9282345 h 9282345"/>
              <a:gd name="connsiteX67" fmla="*/ 4569945 w 9949411"/>
              <a:gd name="connsiteY67" fmla="*/ 9280083 h 9282345"/>
              <a:gd name="connsiteX68" fmla="*/ 4538288 w 9949411"/>
              <a:gd name="connsiteY68" fmla="*/ 9275560 h 9282345"/>
              <a:gd name="connsiteX69" fmla="*/ 4504369 w 9949411"/>
              <a:gd name="connsiteY69" fmla="*/ 9271036 h 9282345"/>
              <a:gd name="connsiteX70" fmla="*/ 4472713 w 9949411"/>
              <a:gd name="connsiteY70" fmla="*/ 9264251 h 9282345"/>
              <a:gd name="connsiteX71" fmla="*/ 4441055 w 9949411"/>
              <a:gd name="connsiteY71" fmla="*/ 9255204 h 9282345"/>
              <a:gd name="connsiteX72" fmla="*/ 4409398 w 9949411"/>
              <a:gd name="connsiteY72" fmla="*/ 9243895 h 9282345"/>
              <a:gd name="connsiteX73" fmla="*/ 4377741 w 9949411"/>
              <a:gd name="connsiteY73" fmla="*/ 9232586 h 9282345"/>
              <a:gd name="connsiteX74" fmla="*/ 4348345 w 9949411"/>
              <a:gd name="connsiteY74" fmla="*/ 9219015 h 9282345"/>
              <a:gd name="connsiteX75" fmla="*/ 4318949 w 9949411"/>
              <a:gd name="connsiteY75" fmla="*/ 9205444 h 9282345"/>
              <a:gd name="connsiteX76" fmla="*/ 4289553 w 9949411"/>
              <a:gd name="connsiteY76" fmla="*/ 9189612 h 9282345"/>
              <a:gd name="connsiteX77" fmla="*/ 4257895 w 9949411"/>
              <a:gd name="connsiteY77" fmla="*/ 9171518 h 9282345"/>
              <a:gd name="connsiteX78" fmla="*/ 4230761 w 9949411"/>
              <a:gd name="connsiteY78" fmla="*/ 9151162 h 9282345"/>
              <a:gd name="connsiteX79" fmla="*/ 4203626 w 9949411"/>
              <a:gd name="connsiteY79" fmla="*/ 9130806 h 9282345"/>
              <a:gd name="connsiteX80" fmla="*/ 4176491 w 9949411"/>
              <a:gd name="connsiteY80" fmla="*/ 9105926 h 9282345"/>
              <a:gd name="connsiteX81" fmla="*/ 4151618 w 9949411"/>
              <a:gd name="connsiteY81" fmla="*/ 9083308 h 9282345"/>
              <a:gd name="connsiteX82" fmla="*/ 201249 w 9949411"/>
              <a:gd name="connsiteY82" fmla="*/ 5120670 h 9282345"/>
              <a:gd name="connsiteX83" fmla="*/ 176376 w 9949411"/>
              <a:gd name="connsiteY83" fmla="*/ 5093528 h 9282345"/>
              <a:gd name="connsiteX84" fmla="*/ 153764 w 9949411"/>
              <a:gd name="connsiteY84" fmla="*/ 5066387 h 9282345"/>
              <a:gd name="connsiteX85" fmla="*/ 131151 w 9949411"/>
              <a:gd name="connsiteY85" fmla="*/ 5041507 h 9282345"/>
              <a:gd name="connsiteX86" fmla="*/ 110800 w 9949411"/>
              <a:gd name="connsiteY86" fmla="*/ 5012104 h 9282345"/>
              <a:gd name="connsiteX87" fmla="*/ 94972 w 9949411"/>
              <a:gd name="connsiteY87" fmla="*/ 4984963 h 9282345"/>
              <a:gd name="connsiteX88" fmla="*/ 76882 w 9949411"/>
              <a:gd name="connsiteY88" fmla="*/ 4955560 h 9282345"/>
              <a:gd name="connsiteX89" fmla="*/ 63314 w 9949411"/>
              <a:gd name="connsiteY89" fmla="*/ 4926157 h 9282345"/>
              <a:gd name="connsiteX90" fmla="*/ 49747 w 9949411"/>
              <a:gd name="connsiteY90" fmla="*/ 4892230 h 9282345"/>
              <a:gd name="connsiteX91" fmla="*/ 38441 w 9949411"/>
              <a:gd name="connsiteY91" fmla="*/ 4862827 h 9282345"/>
              <a:gd name="connsiteX92" fmla="*/ 29396 w 9949411"/>
              <a:gd name="connsiteY92" fmla="*/ 4831162 h 9282345"/>
              <a:gd name="connsiteX93" fmla="*/ 20351 w 9949411"/>
              <a:gd name="connsiteY93" fmla="*/ 4799497 h 9282345"/>
              <a:gd name="connsiteX94" fmla="*/ 13568 w 9949411"/>
              <a:gd name="connsiteY94" fmla="*/ 4767832 h 9282345"/>
              <a:gd name="connsiteX95" fmla="*/ 6784 w 9949411"/>
              <a:gd name="connsiteY95" fmla="*/ 4733905 h 9282345"/>
              <a:gd name="connsiteX96" fmla="*/ 4523 w 9949411"/>
              <a:gd name="connsiteY96" fmla="*/ 4699979 h 9282345"/>
              <a:gd name="connsiteX97" fmla="*/ 2261 w 9949411"/>
              <a:gd name="connsiteY97" fmla="*/ 4668314 h 9282345"/>
              <a:gd name="connsiteX98" fmla="*/ 0 w 9949411"/>
              <a:gd name="connsiteY98" fmla="*/ 4634387 h 9282345"/>
              <a:gd name="connsiteX99" fmla="*/ 2261 w 9949411"/>
              <a:gd name="connsiteY99" fmla="*/ 4602722 h 9282345"/>
              <a:gd name="connsiteX100" fmla="*/ 4523 w 9949411"/>
              <a:gd name="connsiteY100" fmla="*/ 4571057 h 9282345"/>
              <a:gd name="connsiteX101" fmla="*/ 6784 w 9949411"/>
              <a:gd name="connsiteY101" fmla="*/ 4537130 h 9282345"/>
              <a:gd name="connsiteX102" fmla="*/ 13568 w 9949411"/>
              <a:gd name="connsiteY102" fmla="*/ 4503204 h 9282345"/>
              <a:gd name="connsiteX103" fmla="*/ 20351 w 9949411"/>
              <a:gd name="connsiteY103" fmla="*/ 4471539 h 9282345"/>
              <a:gd name="connsiteX104" fmla="*/ 29396 w 9949411"/>
              <a:gd name="connsiteY104" fmla="*/ 4439874 h 9282345"/>
              <a:gd name="connsiteX105" fmla="*/ 38441 w 9949411"/>
              <a:gd name="connsiteY105" fmla="*/ 4408209 h 9282345"/>
              <a:gd name="connsiteX106" fmla="*/ 49747 w 9949411"/>
              <a:gd name="connsiteY106" fmla="*/ 4378806 h 9282345"/>
              <a:gd name="connsiteX107" fmla="*/ 63314 w 9949411"/>
              <a:gd name="connsiteY107" fmla="*/ 4347141 h 9282345"/>
              <a:gd name="connsiteX108" fmla="*/ 76882 w 9949411"/>
              <a:gd name="connsiteY108" fmla="*/ 4315476 h 9282345"/>
              <a:gd name="connsiteX109" fmla="*/ 94972 w 9949411"/>
              <a:gd name="connsiteY109" fmla="*/ 4286073 h 9282345"/>
              <a:gd name="connsiteX110" fmla="*/ 113061 w 9949411"/>
              <a:gd name="connsiteY110" fmla="*/ 4258931 h 9282345"/>
              <a:gd name="connsiteX111" fmla="*/ 131151 w 9949411"/>
              <a:gd name="connsiteY111" fmla="*/ 4229528 h 9282345"/>
              <a:gd name="connsiteX112" fmla="*/ 153764 w 9949411"/>
              <a:gd name="connsiteY112" fmla="*/ 4202387 h 9282345"/>
              <a:gd name="connsiteX113" fmla="*/ 176376 w 9949411"/>
              <a:gd name="connsiteY113" fmla="*/ 4177507 h 9282345"/>
              <a:gd name="connsiteX114" fmla="*/ 201249 w 9949411"/>
              <a:gd name="connsiteY114" fmla="*/ 4152628 h 9282345"/>
              <a:gd name="connsiteX115" fmla="*/ 226123 w 9949411"/>
              <a:gd name="connsiteY115" fmla="*/ 4125486 h 9282345"/>
              <a:gd name="connsiteX116" fmla="*/ 250997 w 9949411"/>
              <a:gd name="connsiteY116" fmla="*/ 4102868 h 9282345"/>
              <a:gd name="connsiteX117" fmla="*/ 278131 w 9949411"/>
              <a:gd name="connsiteY117" fmla="*/ 4082512 h 9282345"/>
              <a:gd name="connsiteX118" fmla="*/ 307527 w 9949411"/>
              <a:gd name="connsiteY118" fmla="*/ 4062156 h 9282345"/>
              <a:gd name="connsiteX119" fmla="*/ 334662 w 9949411"/>
              <a:gd name="connsiteY119" fmla="*/ 4046324 h 9282345"/>
              <a:gd name="connsiteX120" fmla="*/ 364058 w 9949411"/>
              <a:gd name="connsiteY120" fmla="*/ 4028230 h 9282345"/>
              <a:gd name="connsiteX121" fmla="*/ 395715 w 9949411"/>
              <a:gd name="connsiteY121" fmla="*/ 4014659 h 9282345"/>
              <a:gd name="connsiteX122" fmla="*/ 427372 w 9949411"/>
              <a:gd name="connsiteY122" fmla="*/ 4001088 h 9282345"/>
              <a:gd name="connsiteX123" fmla="*/ 456768 w 9949411"/>
              <a:gd name="connsiteY123" fmla="*/ 3989779 h 9282345"/>
              <a:gd name="connsiteX124" fmla="*/ 488426 w 9949411"/>
              <a:gd name="connsiteY124" fmla="*/ 3980732 h 9282345"/>
              <a:gd name="connsiteX125" fmla="*/ 520083 w 9949411"/>
              <a:gd name="connsiteY125" fmla="*/ 3971685 h 9282345"/>
              <a:gd name="connsiteX126" fmla="*/ 551740 w 9949411"/>
              <a:gd name="connsiteY126" fmla="*/ 3964900 h 9282345"/>
              <a:gd name="connsiteX127" fmla="*/ 583397 w 9949411"/>
              <a:gd name="connsiteY127" fmla="*/ 3955853 h 9282345"/>
              <a:gd name="connsiteX128" fmla="*/ 617316 w 9949411"/>
              <a:gd name="connsiteY128" fmla="*/ 3953591 h 9282345"/>
              <a:gd name="connsiteX129" fmla="*/ 651234 w 9949411"/>
              <a:gd name="connsiteY129" fmla="*/ 3951329 h 9282345"/>
              <a:gd name="connsiteX130" fmla="*/ 6966848 w 9949411"/>
              <a:gd name="connsiteY130" fmla="*/ 1800376 h 9282345"/>
              <a:gd name="connsiteX131" fmla="*/ 6998505 w 9949411"/>
              <a:gd name="connsiteY131" fmla="*/ 1800376 h 9282345"/>
              <a:gd name="connsiteX132" fmla="*/ 7030162 w 9949411"/>
              <a:gd name="connsiteY132" fmla="*/ 1800376 h 9282345"/>
              <a:gd name="connsiteX133" fmla="*/ 7064081 w 9949411"/>
              <a:gd name="connsiteY133" fmla="*/ 1802638 h 9282345"/>
              <a:gd name="connsiteX134" fmla="*/ 7095738 w 9949411"/>
              <a:gd name="connsiteY134" fmla="*/ 1807162 h 9282345"/>
              <a:gd name="connsiteX135" fmla="*/ 7127395 w 9949411"/>
              <a:gd name="connsiteY135" fmla="*/ 1811685 h 9282345"/>
              <a:gd name="connsiteX136" fmla="*/ 7159052 w 9949411"/>
              <a:gd name="connsiteY136" fmla="*/ 1818470 h 9282345"/>
              <a:gd name="connsiteX137" fmla="*/ 7190710 w 9949411"/>
              <a:gd name="connsiteY137" fmla="*/ 1827518 h 9282345"/>
              <a:gd name="connsiteX138" fmla="*/ 7224628 w 9949411"/>
              <a:gd name="connsiteY138" fmla="*/ 1838827 h 9282345"/>
              <a:gd name="connsiteX139" fmla="*/ 7256286 w 9949411"/>
              <a:gd name="connsiteY139" fmla="*/ 1850135 h 9282345"/>
              <a:gd name="connsiteX140" fmla="*/ 7285682 w 9949411"/>
              <a:gd name="connsiteY140" fmla="*/ 1863706 h 9282345"/>
              <a:gd name="connsiteX141" fmla="*/ 7315078 w 9949411"/>
              <a:gd name="connsiteY141" fmla="*/ 1879539 h 9282345"/>
              <a:gd name="connsiteX142" fmla="*/ 7344474 w 9949411"/>
              <a:gd name="connsiteY142" fmla="*/ 1895371 h 9282345"/>
              <a:gd name="connsiteX143" fmla="*/ 7373870 w 9949411"/>
              <a:gd name="connsiteY143" fmla="*/ 1913465 h 9282345"/>
              <a:gd name="connsiteX144" fmla="*/ 7401004 w 9949411"/>
              <a:gd name="connsiteY144" fmla="*/ 1931559 h 9282345"/>
              <a:gd name="connsiteX145" fmla="*/ 7428139 w 9949411"/>
              <a:gd name="connsiteY145" fmla="*/ 1954177 h 9282345"/>
              <a:gd name="connsiteX146" fmla="*/ 7457535 w 9949411"/>
              <a:gd name="connsiteY146" fmla="*/ 1976795 h 9282345"/>
              <a:gd name="connsiteX147" fmla="*/ 7482408 w 9949411"/>
              <a:gd name="connsiteY147" fmla="*/ 1999413 h 9282345"/>
              <a:gd name="connsiteX148" fmla="*/ 9949411 w 9949411"/>
              <a:gd name="connsiteY148" fmla="*/ 4476062 h 9282345"/>
              <a:gd name="connsiteX149" fmla="*/ 9949411 w 9949411"/>
              <a:gd name="connsiteY149" fmla="*/ 6414408 h 9282345"/>
              <a:gd name="connsiteX150" fmla="*/ 6514602 w 9949411"/>
              <a:gd name="connsiteY150" fmla="*/ 2969717 h 9282345"/>
              <a:gd name="connsiteX151" fmla="*/ 6491990 w 9949411"/>
              <a:gd name="connsiteY151" fmla="*/ 2944837 h 9282345"/>
              <a:gd name="connsiteX152" fmla="*/ 6469378 w 9949411"/>
              <a:gd name="connsiteY152" fmla="*/ 2917696 h 9282345"/>
              <a:gd name="connsiteX153" fmla="*/ 6446765 w 9949411"/>
              <a:gd name="connsiteY153" fmla="*/ 2890554 h 9282345"/>
              <a:gd name="connsiteX154" fmla="*/ 6426414 w 9949411"/>
              <a:gd name="connsiteY154" fmla="*/ 2863413 h 9282345"/>
              <a:gd name="connsiteX155" fmla="*/ 6408324 w 9949411"/>
              <a:gd name="connsiteY155" fmla="*/ 2834010 h 9282345"/>
              <a:gd name="connsiteX156" fmla="*/ 6392496 w 9949411"/>
              <a:gd name="connsiteY156" fmla="*/ 2802345 h 9282345"/>
              <a:gd name="connsiteX157" fmla="*/ 6378928 w 9949411"/>
              <a:gd name="connsiteY157" fmla="*/ 2772942 h 9282345"/>
              <a:gd name="connsiteX158" fmla="*/ 6365361 w 9949411"/>
              <a:gd name="connsiteY158" fmla="*/ 2743539 h 9282345"/>
              <a:gd name="connsiteX159" fmla="*/ 6354054 w 9949411"/>
              <a:gd name="connsiteY159" fmla="*/ 2711874 h 9282345"/>
              <a:gd name="connsiteX160" fmla="*/ 6342748 w 9949411"/>
              <a:gd name="connsiteY160" fmla="*/ 2680209 h 9282345"/>
              <a:gd name="connsiteX161" fmla="*/ 6333704 w 9949411"/>
              <a:gd name="connsiteY161" fmla="*/ 2648544 h 9282345"/>
              <a:gd name="connsiteX162" fmla="*/ 6326920 w 9949411"/>
              <a:gd name="connsiteY162" fmla="*/ 2614617 h 9282345"/>
              <a:gd name="connsiteX163" fmla="*/ 6322398 w 9949411"/>
              <a:gd name="connsiteY163" fmla="*/ 2582952 h 9282345"/>
              <a:gd name="connsiteX164" fmla="*/ 6317875 w 9949411"/>
              <a:gd name="connsiteY164" fmla="*/ 2551287 h 9282345"/>
              <a:gd name="connsiteX165" fmla="*/ 6315614 w 9949411"/>
              <a:gd name="connsiteY165" fmla="*/ 2517361 h 9282345"/>
              <a:gd name="connsiteX166" fmla="*/ 6315614 w 9949411"/>
              <a:gd name="connsiteY166" fmla="*/ 2485696 h 9282345"/>
              <a:gd name="connsiteX167" fmla="*/ 6315614 w 9949411"/>
              <a:gd name="connsiteY167" fmla="*/ 2454031 h 9282345"/>
              <a:gd name="connsiteX168" fmla="*/ 6317875 w 9949411"/>
              <a:gd name="connsiteY168" fmla="*/ 2417842 h 9282345"/>
              <a:gd name="connsiteX169" fmla="*/ 6322398 w 9949411"/>
              <a:gd name="connsiteY169" fmla="*/ 2386177 h 9282345"/>
              <a:gd name="connsiteX170" fmla="*/ 6326920 w 9949411"/>
              <a:gd name="connsiteY170" fmla="*/ 2354512 h 9282345"/>
              <a:gd name="connsiteX171" fmla="*/ 6333704 w 9949411"/>
              <a:gd name="connsiteY171" fmla="*/ 2322847 h 9282345"/>
              <a:gd name="connsiteX172" fmla="*/ 6342748 w 9949411"/>
              <a:gd name="connsiteY172" fmla="*/ 2291182 h 9282345"/>
              <a:gd name="connsiteX173" fmla="*/ 6354054 w 9949411"/>
              <a:gd name="connsiteY173" fmla="*/ 2259518 h 9282345"/>
              <a:gd name="connsiteX174" fmla="*/ 6365361 w 9949411"/>
              <a:gd name="connsiteY174" fmla="*/ 2225591 h 9282345"/>
              <a:gd name="connsiteX175" fmla="*/ 6378928 w 9949411"/>
              <a:gd name="connsiteY175" fmla="*/ 2196188 h 9282345"/>
              <a:gd name="connsiteX176" fmla="*/ 6392496 w 9949411"/>
              <a:gd name="connsiteY176" fmla="*/ 2166785 h 9282345"/>
              <a:gd name="connsiteX177" fmla="*/ 6408324 w 9949411"/>
              <a:gd name="connsiteY177" fmla="*/ 2137381 h 9282345"/>
              <a:gd name="connsiteX178" fmla="*/ 6426414 w 9949411"/>
              <a:gd name="connsiteY178" fmla="*/ 2107978 h 9282345"/>
              <a:gd name="connsiteX179" fmla="*/ 6446765 w 9949411"/>
              <a:gd name="connsiteY179" fmla="*/ 2080837 h 9282345"/>
              <a:gd name="connsiteX180" fmla="*/ 6469378 w 9949411"/>
              <a:gd name="connsiteY180" fmla="*/ 2053697 h 9282345"/>
              <a:gd name="connsiteX181" fmla="*/ 6491990 w 9949411"/>
              <a:gd name="connsiteY181" fmla="*/ 2024292 h 9282345"/>
              <a:gd name="connsiteX182" fmla="*/ 6514602 w 9949411"/>
              <a:gd name="connsiteY182" fmla="*/ 1999413 h 9282345"/>
              <a:gd name="connsiteX183" fmla="*/ 6539476 w 9949411"/>
              <a:gd name="connsiteY183" fmla="*/ 1976795 h 9282345"/>
              <a:gd name="connsiteX184" fmla="*/ 6566610 w 9949411"/>
              <a:gd name="connsiteY184" fmla="*/ 1954177 h 9282345"/>
              <a:gd name="connsiteX185" fmla="*/ 6593745 w 9949411"/>
              <a:gd name="connsiteY185" fmla="*/ 1933821 h 9282345"/>
              <a:gd name="connsiteX186" fmla="*/ 6620880 w 9949411"/>
              <a:gd name="connsiteY186" fmla="*/ 1913465 h 9282345"/>
              <a:gd name="connsiteX187" fmla="*/ 6650276 w 9949411"/>
              <a:gd name="connsiteY187" fmla="*/ 1895371 h 9282345"/>
              <a:gd name="connsiteX188" fmla="*/ 6679672 w 9949411"/>
              <a:gd name="connsiteY188" fmla="*/ 1879539 h 9282345"/>
              <a:gd name="connsiteX189" fmla="*/ 6711329 w 9949411"/>
              <a:gd name="connsiteY189" fmla="*/ 1863706 h 9282345"/>
              <a:gd name="connsiteX190" fmla="*/ 6740725 w 9949411"/>
              <a:gd name="connsiteY190" fmla="*/ 1850135 h 9282345"/>
              <a:gd name="connsiteX191" fmla="*/ 6772382 w 9949411"/>
              <a:gd name="connsiteY191" fmla="*/ 1838827 h 9282345"/>
              <a:gd name="connsiteX192" fmla="*/ 6804040 w 9949411"/>
              <a:gd name="connsiteY192" fmla="*/ 1827518 h 9282345"/>
              <a:gd name="connsiteX193" fmla="*/ 6835696 w 9949411"/>
              <a:gd name="connsiteY193" fmla="*/ 1818470 h 9282345"/>
              <a:gd name="connsiteX194" fmla="*/ 6867354 w 9949411"/>
              <a:gd name="connsiteY194" fmla="*/ 1811685 h 9282345"/>
              <a:gd name="connsiteX195" fmla="*/ 6899011 w 9949411"/>
              <a:gd name="connsiteY195" fmla="*/ 1807162 h 9282345"/>
              <a:gd name="connsiteX196" fmla="*/ 6930668 w 9949411"/>
              <a:gd name="connsiteY196" fmla="*/ 1802638 h 9282345"/>
              <a:gd name="connsiteX197" fmla="*/ 7283421 w 9949411"/>
              <a:gd name="connsiteY197" fmla="*/ 0 h 9282345"/>
              <a:gd name="connsiteX198" fmla="*/ 7317339 w 9949411"/>
              <a:gd name="connsiteY198" fmla="*/ 0 h 9282345"/>
              <a:gd name="connsiteX199" fmla="*/ 7348997 w 9949411"/>
              <a:gd name="connsiteY199" fmla="*/ 0 h 9282345"/>
              <a:gd name="connsiteX200" fmla="*/ 7382915 w 9949411"/>
              <a:gd name="connsiteY200" fmla="*/ 2262 h 9282345"/>
              <a:gd name="connsiteX201" fmla="*/ 7414573 w 9949411"/>
              <a:gd name="connsiteY201" fmla="*/ 6785 h 9282345"/>
              <a:gd name="connsiteX202" fmla="*/ 7448491 w 9949411"/>
              <a:gd name="connsiteY202" fmla="*/ 13571 h 9282345"/>
              <a:gd name="connsiteX203" fmla="*/ 7480148 w 9949411"/>
              <a:gd name="connsiteY203" fmla="*/ 20356 h 9282345"/>
              <a:gd name="connsiteX204" fmla="*/ 7511805 w 9949411"/>
              <a:gd name="connsiteY204" fmla="*/ 27141 h 9282345"/>
              <a:gd name="connsiteX205" fmla="*/ 7543463 w 9949411"/>
              <a:gd name="connsiteY205" fmla="*/ 38450 h 9282345"/>
              <a:gd name="connsiteX206" fmla="*/ 7575119 w 9949411"/>
              <a:gd name="connsiteY206" fmla="*/ 49759 h 9282345"/>
              <a:gd name="connsiteX207" fmla="*/ 7604515 w 9949411"/>
              <a:gd name="connsiteY207" fmla="*/ 63330 h 9282345"/>
              <a:gd name="connsiteX208" fmla="*/ 7633911 w 9949411"/>
              <a:gd name="connsiteY208" fmla="*/ 76901 h 9282345"/>
              <a:gd name="connsiteX209" fmla="*/ 7663307 w 9949411"/>
              <a:gd name="connsiteY209" fmla="*/ 92733 h 9282345"/>
              <a:gd name="connsiteX210" fmla="*/ 7694965 w 9949411"/>
              <a:gd name="connsiteY210" fmla="*/ 110827 h 9282345"/>
              <a:gd name="connsiteX211" fmla="*/ 7722099 w 9949411"/>
              <a:gd name="connsiteY211" fmla="*/ 131183 h 9282345"/>
              <a:gd name="connsiteX212" fmla="*/ 7749235 w 9949411"/>
              <a:gd name="connsiteY212" fmla="*/ 153801 h 9282345"/>
              <a:gd name="connsiteX213" fmla="*/ 7774108 w 9949411"/>
              <a:gd name="connsiteY213" fmla="*/ 176419 h 9282345"/>
              <a:gd name="connsiteX214" fmla="*/ 7801243 w 9949411"/>
              <a:gd name="connsiteY214" fmla="*/ 199037 h 9282345"/>
              <a:gd name="connsiteX215" fmla="*/ 9949411 w 9949411"/>
              <a:gd name="connsiteY215" fmla="*/ 2354513 h 9282345"/>
              <a:gd name="connsiteX216" fmla="*/ 9949411 w 9949411"/>
              <a:gd name="connsiteY216" fmla="*/ 4292859 h 9282345"/>
              <a:gd name="connsiteX217" fmla="*/ 6833437 w 9949411"/>
              <a:gd name="connsiteY217" fmla="*/ 1169340 h 9282345"/>
              <a:gd name="connsiteX218" fmla="*/ 6810824 w 9949411"/>
              <a:gd name="connsiteY218" fmla="*/ 1144461 h 9282345"/>
              <a:gd name="connsiteX219" fmla="*/ 6788212 w 9949411"/>
              <a:gd name="connsiteY219" fmla="*/ 1117319 h 9282345"/>
              <a:gd name="connsiteX220" fmla="*/ 6765599 w 9949411"/>
              <a:gd name="connsiteY220" fmla="*/ 1087916 h 9282345"/>
              <a:gd name="connsiteX221" fmla="*/ 6747509 w 9949411"/>
              <a:gd name="connsiteY221" fmla="*/ 1060775 h 9282345"/>
              <a:gd name="connsiteX222" fmla="*/ 6729420 w 9949411"/>
              <a:gd name="connsiteY222" fmla="*/ 1033634 h 9282345"/>
              <a:gd name="connsiteX223" fmla="*/ 6713591 w 9949411"/>
              <a:gd name="connsiteY223" fmla="*/ 1004231 h 9282345"/>
              <a:gd name="connsiteX224" fmla="*/ 6695501 w 9949411"/>
              <a:gd name="connsiteY224" fmla="*/ 972566 h 9282345"/>
              <a:gd name="connsiteX225" fmla="*/ 6684195 w 9949411"/>
              <a:gd name="connsiteY225" fmla="*/ 943162 h 9282345"/>
              <a:gd name="connsiteX226" fmla="*/ 6670628 w 9949411"/>
              <a:gd name="connsiteY226" fmla="*/ 911498 h 9282345"/>
              <a:gd name="connsiteX227" fmla="*/ 6661583 w 9949411"/>
              <a:gd name="connsiteY227" fmla="*/ 879833 h 9282345"/>
              <a:gd name="connsiteX228" fmla="*/ 6652538 w 9949411"/>
              <a:gd name="connsiteY228" fmla="*/ 848168 h 9282345"/>
              <a:gd name="connsiteX229" fmla="*/ 6645755 w 9949411"/>
              <a:gd name="connsiteY229" fmla="*/ 816503 h 9282345"/>
              <a:gd name="connsiteX230" fmla="*/ 6641232 w 9949411"/>
              <a:gd name="connsiteY230" fmla="*/ 782576 h 9282345"/>
              <a:gd name="connsiteX231" fmla="*/ 6636709 w 9949411"/>
              <a:gd name="connsiteY231" fmla="*/ 750911 h 9282345"/>
              <a:gd name="connsiteX232" fmla="*/ 6634448 w 9949411"/>
              <a:gd name="connsiteY232" fmla="*/ 719246 h 9282345"/>
              <a:gd name="connsiteX233" fmla="*/ 6634448 w 9949411"/>
              <a:gd name="connsiteY233" fmla="*/ 683058 h 9282345"/>
              <a:gd name="connsiteX234" fmla="*/ 6634448 w 9949411"/>
              <a:gd name="connsiteY234" fmla="*/ 651393 h 9282345"/>
              <a:gd name="connsiteX235" fmla="*/ 6636709 w 9949411"/>
              <a:gd name="connsiteY235" fmla="*/ 617466 h 9282345"/>
              <a:gd name="connsiteX236" fmla="*/ 6641232 w 9949411"/>
              <a:gd name="connsiteY236" fmla="*/ 585801 h 9282345"/>
              <a:gd name="connsiteX237" fmla="*/ 6645755 w 9949411"/>
              <a:gd name="connsiteY237" fmla="*/ 554136 h 9282345"/>
              <a:gd name="connsiteX238" fmla="*/ 6652538 w 9949411"/>
              <a:gd name="connsiteY238" fmla="*/ 522471 h 9282345"/>
              <a:gd name="connsiteX239" fmla="*/ 6661583 w 9949411"/>
              <a:gd name="connsiteY239" fmla="*/ 488545 h 9282345"/>
              <a:gd name="connsiteX240" fmla="*/ 6670628 w 9949411"/>
              <a:gd name="connsiteY240" fmla="*/ 456880 h 9282345"/>
              <a:gd name="connsiteX241" fmla="*/ 6684195 w 9949411"/>
              <a:gd name="connsiteY241" fmla="*/ 425215 h 9282345"/>
              <a:gd name="connsiteX242" fmla="*/ 6695501 w 9949411"/>
              <a:gd name="connsiteY242" fmla="*/ 395812 h 9282345"/>
              <a:gd name="connsiteX243" fmla="*/ 6713591 w 9949411"/>
              <a:gd name="connsiteY243" fmla="*/ 366408 h 9282345"/>
              <a:gd name="connsiteX244" fmla="*/ 6729420 w 9949411"/>
              <a:gd name="connsiteY244" fmla="*/ 337005 h 9282345"/>
              <a:gd name="connsiteX245" fmla="*/ 6747509 w 9949411"/>
              <a:gd name="connsiteY245" fmla="*/ 305340 h 9282345"/>
              <a:gd name="connsiteX246" fmla="*/ 6765599 w 9949411"/>
              <a:gd name="connsiteY246" fmla="*/ 278199 h 9282345"/>
              <a:gd name="connsiteX247" fmla="*/ 6788212 w 9949411"/>
              <a:gd name="connsiteY247" fmla="*/ 251058 h 9282345"/>
              <a:gd name="connsiteX248" fmla="*/ 6810824 w 9949411"/>
              <a:gd name="connsiteY248" fmla="*/ 226178 h 9282345"/>
              <a:gd name="connsiteX249" fmla="*/ 6833437 w 9949411"/>
              <a:gd name="connsiteY249" fmla="*/ 199037 h 9282345"/>
              <a:gd name="connsiteX250" fmla="*/ 6858310 w 9949411"/>
              <a:gd name="connsiteY250" fmla="*/ 176419 h 9282345"/>
              <a:gd name="connsiteX251" fmla="*/ 6885445 w 9949411"/>
              <a:gd name="connsiteY251" fmla="*/ 153801 h 9282345"/>
              <a:gd name="connsiteX252" fmla="*/ 6912579 w 9949411"/>
              <a:gd name="connsiteY252" fmla="*/ 131183 h 9282345"/>
              <a:gd name="connsiteX253" fmla="*/ 6939714 w 9949411"/>
              <a:gd name="connsiteY253" fmla="*/ 110827 h 9282345"/>
              <a:gd name="connsiteX254" fmla="*/ 6971371 w 9949411"/>
              <a:gd name="connsiteY254" fmla="*/ 92733 h 9282345"/>
              <a:gd name="connsiteX255" fmla="*/ 6998506 w 9949411"/>
              <a:gd name="connsiteY255" fmla="*/ 76901 h 9282345"/>
              <a:gd name="connsiteX256" fmla="*/ 7030163 w 9949411"/>
              <a:gd name="connsiteY256" fmla="*/ 63330 h 9282345"/>
              <a:gd name="connsiteX257" fmla="*/ 7059559 w 9949411"/>
              <a:gd name="connsiteY257" fmla="*/ 49759 h 9282345"/>
              <a:gd name="connsiteX258" fmla="*/ 7091217 w 9949411"/>
              <a:gd name="connsiteY258" fmla="*/ 38450 h 9282345"/>
              <a:gd name="connsiteX259" fmla="*/ 7120613 w 9949411"/>
              <a:gd name="connsiteY259" fmla="*/ 27141 h 9282345"/>
              <a:gd name="connsiteX260" fmla="*/ 7152270 w 9949411"/>
              <a:gd name="connsiteY260" fmla="*/ 20356 h 9282345"/>
              <a:gd name="connsiteX261" fmla="*/ 7186188 w 9949411"/>
              <a:gd name="connsiteY261" fmla="*/ 13571 h 9282345"/>
              <a:gd name="connsiteX262" fmla="*/ 7220107 w 9949411"/>
              <a:gd name="connsiteY262" fmla="*/ 6785 h 9282345"/>
              <a:gd name="connsiteX263" fmla="*/ 7251764 w 9949411"/>
              <a:gd name="connsiteY263" fmla="*/ 2262 h 928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9949411" h="9282345">
                <a:moveTo>
                  <a:pt x="682891" y="3949067"/>
                </a:moveTo>
                <a:lnTo>
                  <a:pt x="716810" y="3951329"/>
                </a:lnTo>
                <a:lnTo>
                  <a:pt x="748467" y="3953591"/>
                </a:lnTo>
                <a:lnTo>
                  <a:pt x="782385" y="3955853"/>
                </a:lnTo>
                <a:lnTo>
                  <a:pt x="814043" y="3964900"/>
                </a:lnTo>
                <a:lnTo>
                  <a:pt x="845700" y="3971685"/>
                </a:lnTo>
                <a:lnTo>
                  <a:pt x="879618" y="3980732"/>
                </a:lnTo>
                <a:lnTo>
                  <a:pt x="911276" y="3989779"/>
                </a:lnTo>
                <a:lnTo>
                  <a:pt x="940672" y="4001088"/>
                </a:lnTo>
                <a:lnTo>
                  <a:pt x="972329" y="4014659"/>
                </a:lnTo>
                <a:lnTo>
                  <a:pt x="1001725" y="4028230"/>
                </a:lnTo>
                <a:lnTo>
                  <a:pt x="1031121" y="4046324"/>
                </a:lnTo>
                <a:lnTo>
                  <a:pt x="1058255" y="4062156"/>
                </a:lnTo>
                <a:lnTo>
                  <a:pt x="1087651" y="4082512"/>
                </a:lnTo>
                <a:lnTo>
                  <a:pt x="1117047" y="4102868"/>
                </a:lnTo>
                <a:lnTo>
                  <a:pt x="1141921" y="4125486"/>
                </a:lnTo>
                <a:lnTo>
                  <a:pt x="1166795" y="4152628"/>
                </a:lnTo>
                <a:lnTo>
                  <a:pt x="5119424" y="8113004"/>
                </a:lnTo>
                <a:lnTo>
                  <a:pt x="5142037" y="8137884"/>
                </a:lnTo>
                <a:lnTo>
                  <a:pt x="5164649" y="8167288"/>
                </a:lnTo>
                <a:lnTo>
                  <a:pt x="5185000" y="8194428"/>
                </a:lnTo>
                <a:lnTo>
                  <a:pt x="5205351" y="8221570"/>
                </a:lnTo>
                <a:lnTo>
                  <a:pt x="5223441" y="8250973"/>
                </a:lnTo>
                <a:lnTo>
                  <a:pt x="5239269" y="8280376"/>
                </a:lnTo>
                <a:lnTo>
                  <a:pt x="5255098" y="8309780"/>
                </a:lnTo>
                <a:lnTo>
                  <a:pt x="5268665" y="8339182"/>
                </a:lnTo>
                <a:lnTo>
                  <a:pt x="5279971" y="8373110"/>
                </a:lnTo>
                <a:lnTo>
                  <a:pt x="5291277" y="8404774"/>
                </a:lnTo>
                <a:lnTo>
                  <a:pt x="5300323" y="8436439"/>
                </a:lnTo>
                <a:lnTo>
                  <a:pt x="5307107" y="8468104"/>
                </a:lnTo>
                <a:lnTo>
                  <a:pt x="5311629" y="8499769"/>
                </a:lnTo>
                <a:lnTo>
                  <a:pt x="5316151" y="8531434"/>
                </a:lnTo>
                <a:lnTo>
                  <a:pt x="5318413" y="8567622"/>
                </a:lnTo>
                <a:lnTo>
                  <a:pt x="5318413" y="8599287"/>
                </a:lnTo>
                <a:lnTo>
                  <a:pt x="5318413" y="8630952"/>
                </a:lnTo>
                <a:lnTo>
                  <a:pt x="5316151" y="8664879"/>
                </a:lnTo>
                <a:lnTo>
                  <a:pt x="5311629" y="8696544"/>
                </a:lnTo>
                <a:lnTo>
                  <a:pt x="5307107" y="8728209"/>
                </a:lnTo>
                <a:lnTo>
                  <a:pt x="5300323" y="8762136"/>
                </a:lnTo>
                <a:lnTo>
                  <a:pt x="5291277" y="8793800"/>
                </a:lnTo>
                <a:lnTo>
                  <a:pt x="5279971" y="8825465"/>
                </a:lnTo>
                <a:lnTo>
                  <a:pt x="5268665" y="8857130"/>
                </a:lnTo>
                <a:lnTo>
                  <a:pt x="5255098" y="8886533"/>
                </a:lnTo>
                <a:lnTo>
                  <a:pt x="5239269" y="8915937"/>
                </a:lnTo>
                <a:lnTo>
                  <a:pt x="5223441" y="8947602"/>
                </a:lnTo>
                <a:lnTo>
                  <a:pt x="5205351" y="8977005"/>
                </a:lnTo>
                <a:lnTo>
                  <a:pt x="5185000" y="9004146"/>
                </a:lnTo>
                <a:lnTo>
                  <a:pt x="5164649" y="9031287"/>
                </a:lnTo>
                <a:lnTo>
                  <a:pt x="5142037" y="9058429"/>
                </a:lnTo>
                <a:lnTo>
                  <a:pt x="5119424" y="9083308"/>
                </a:lnTo>
                <a:lnTo>
                  <a:pt x="5094551" y="9105926"/>
                </a:lnTo>
                <a:lnTo>
                  <a:pt x="5067416" y="9130806"/>
                </a:lnTo>
                <a:lnTo>
                  <a:pt x="5040281" y="9151162"/>
                </a:lnTo>
                <a:lnTo>
                  <a:pt x="5013147" y="9171518"/>
                </a:lnTo>
                <a:lnTo>
                  <a:pt x="4981489" y="9189612"/>
                </a:lnTo>
                <a:lnTo>
                  <a:pt x="4952093" y="9205444"/>
                </a:lnTo>
                <a:lnTo>
                  <a:pt x="4922697" y="9221277"/>
                </a:lnTo>
                <a:lnTo>
                  <a:pt x="4893301" y="9232586"/>
                </a:lnTo>
                <a:lnTo>
                  <a:pt x="4861644" y="9243895"/>
                </a:lnTo>
                <a:lnTo>
                  <a:pt x="4829987" y="9255204"/>
                </a:lnTo>
                <a:lnTo>
                  <a:pt x="4798329" y="9264251"/>
                </a:lnTo>
                <a:lnTo>
                  <a:pt x="4766673" y="9271036"/>
                </a:lnTo>
                <a:lnTo>
                  <a:pt x="4732754" y="9275560"/>
                </a:lnTo>
                <a:lnTo>
                  <a:pt x="4701097" y="9280083"/>
                </a:lnTo>
                <a:lnTo>
                  <a:pt x="4667179" y="9282345"/>
                </a:lnTo>
                <a:lnTo>
                  <a:pt x="4635521" y="9282345"/>
                </a:lnTo>
                <a:lnTo>
                  <a:pt x="4603864" y="9282345"/>
                </a:lnTo>
                <a:lnTo>
                  <a:pt x="4569945" y="9280083"/>
                </a:lnTo>
                <a:lnTo>
                  <a:pt x="4538288" y="9275560"/>
                </a:lnTo>
                <a:lnTo>
                  <a:pt x="4504369" y="9271036"/>
                </a:lnTo>
                <a:lnTo>
                  <a:pt x="4472713" y="9264251"/>
                </a:lnTo>
                <a:lnTo>
                  <a:pt x="4441055" y="9255204"/>
                </a:lnTo>
                <a:lnTo>
                  <a:pt x="4409398" y="9243895"/>
                </a:lnTo>
                <a:lnTo>
                  <a:pt x="4377741" y="9232586"/>
                </a:lnTo>
                <a:lnTo>
                  <a:pt x="4348345" y="9219015"/>
                </a:lnTo>
                <a:lnTo>
                  <a:pt x="4318949" y="9205444"/>
                </a:lnTo>
                <a:lnTo>
                  <a:pt x="4289553" y="9189612"/>
                </a:lnTo>
                <a:lnTo>
                  <a:pt x="4257895" y="9171518"/>
                </a:lnTo>
                <a:lnTo>
                  <a:pt x="4230761" y="9151162"/>
                </a:lnTo>
                <a:lnTo>
                  <a:pt x="4203626" y="9130806"/>
                </a:lnTo>
                <a:lnTo>
                  <a:pt x="4176491" y="9105926"/>
                </a:lnTo>
                <a:lnTo>
                  <a:pt x="4151618" y="9083308"/>
                </a:lnTo>
                <a:lnTo>
                  <a:pt x="201249" y="5120670"/>
                </a:lnTo>
                <a:lnTo>
                  <a:pt x="176376" y="5093528"/>
                </a:lnTo>
                <a:lnTo>
                  <a:pt x="153764" y="5066387"/>
                </a:lnTo>
                <a:lnTo>
                  <a:pt x="131151" y="5041507"/>
                </a:lnTo>
                <a:lnTo>
                  <a:pt x="110800" y="5012104"/>
                </a:lnTo>
                <a:lnTo>
                  <a:pt x="94972" y="4984963"/>
                </a:lnTo>
                <a:lnTo>
                  <a:pt x="76882" y="4955560"/>
                </a:lnTo>
                <a:lnTo>
                  <a:pt x="63314" y="4926157"/>
                </a:lnTo>
                <a:lnTo>
                  <a:pt x="49747" y="4892230"/>
                </a:lnTo>
                <a:lnTo>
                  <a:pt x="38441" y="4862827"/>
                </a:lnTo>
                <a:lnTo>
                  <a:pt x="29396" y="4831162"/>
                </a:lnTo>
                <a:lnTo>
                  <a:pt x="20351" y="4799497"/>
                </a:lnTo>
                <a:lnTo>
                  <a:pt x="13568" y="4767832"/>
                </a:lnTo>
                <a:lnTo>
                  <a:pt x="6784" y="4733905"/>
                </a:lnTo>
                <a:lnTo>
                  <a:pt x="4523" y="4699979"/>
                </a:lnTo>
                <a:lnTo>
                  <a:pt x="2261" y="4668314"/>
                </a:lnTo>
                <a:lnTo>
                  <a:pt x="0" y="4634387"/>
                </a:lnTo>
                <a:lnTo>
                  <a:pt x="2261" y="4602722"/>
                </a:lnTo>
                <a:lnTo>
                  <a:pt x="4523" y="4571057"/>
                </a:lnTo>
                <a:lnTo>
                  <a:pt x="6784" y="4537130"/>
                </a:lnTo>
                <a:lnTo>
                  <a:pt x="13568" y="4503204"/>
                </a:lnTo>
                <a:lnTo>
                  <a:pt x="20351" y="4471539"/>
                </a:lnTo>
                <a:lnTo>
                  <a:pt x="29396" y="4439874"/>
                </a:lnTo>
                <a:lnTo>
                  <a:pt x="38441" y="4408209"/>
                </a:lnTo>
                <a:lnTo>
                  <a:pt x="49747" y="4378806"/>
                </a:lnTo>
                <a:lnTo>
                  <a:pt x="63314" y="4347141"/>
                </a:lnTo>
                <a:lnTo>
                  <a:pt x="76882" y="4315476"/>
                </a:lnTo>
                <a:lnTo>
                  <a:pt x="94972" y="4286073"/>
                </a:lnTo>
                <a:lnTo>
                  <a:pt x="113061" y="4258931"/>
                </a:lnTo>
                <a:lnTo>
                  <a:pt x="131151" y="4229528"/>
                </a:lnTo>
                <a:lnTo>
                  <a:pt x="153764" y="4202387"/>
                </a:lnTo>
                <a:lnTo>
                  <a:pt x="176376" y="4177507"/>
                </a:lnTo>
                <a:lnTo>
                  <a:pt x="201249" y="4152628"/>
                </a:lnTo>
                <a:lnTo>
                  <a:pt x="226123" y="4125486"/>
                </a:lnTo>
                <a:lnTo>
                  <a:pt x="250997" y="4102868"/>
                </a:lnTo>
                <a:lnTo>
                  <a:pt x="278131" y="4082512"/>
                </a:lnTo>
                <a:lnTo>
                  <a:pt x="307527" y="4062156"/>
                </a:lnTo>
                <a:lnTo>
                  <a:pt x="334662" y="4046324"/>
                </a:lnTo>
                <a:lnTo>
                  <a:pt x="364058" y="4028230"/>
                </a:lnTo>
                <a:lnTo>
                  <a:pt x="395715" y="4014659"/>
                </a:lnTo>
                <a:lnTo>
                  <a:pt x="427372" y="4001088"/>
                </a:lnTo>
                <a:lnTo>
                  <a:pt x="456768" y="3989779"/>
                </a:lnTo>
                <a:lnTo>
                  <a:pt x="488426" y="3980732"/>
                </a:lnTo>
                <a:lnTo>
                  <a:pt x="520083" y="3971685"/>
                </a:lnTo>
                <a:lnTo>
                  <a:pt x="551740" y="3964900"/>
                </a:lnTo>
                <a:lnTo>
                  <a:pt x="583397" y="3955853"/>
                </a:lnTo>
                <a:lnTo>
                  <a:pt x="617316" y="3953591"/>
                </a:lnTo>
                <a:lnTo>
                  <a:pt x="651234" y="3951329"/>
                </a:lnTo>
                <a:close/>
                <a:moveTo>
                  <a:pt x="6966848" y="1800376"/>
                </a:moveTo>
                <a:lnTo>
                  <a:pt x="6998505" y="1800376"/>
                </a:lnTo>
                <a:lnTo>
                  <a:pt x="7030162" y="1800376"/>
                </a:lnTo>
                <a:lnTo>
                  <a:pt x="7064081" y="1802638"/>
                </a:lnTo>
                <a:lnTo>
                  <a:pt x="7095738" y="1807162"/>
                </a:lnTo>
                <a:lnTo>
                  <a:pt x="7127395" y="1811685"/>
                </a:lnTo>
                <a:lnTo>
                  <a:pt x="7159052" y="1818470"/>
                </a:lnTo>
                <a:lnTo>
                  <a:pt x="7190710" y="1827518"/>
                </a:lnTo>
                <a:lnTo>
                  <a:pt x="7224628" y="1838827"/>
                </a:lnTo>
                <a:lnTo>
                  <a:pt x="7256286" y="1850135"/>
                </a:lnTo>
                <a:lnTo>
                  <a:pt x="7285682" y="1863706"/>
                </a:lnTo>
                <a:lnTo>
                  <a:pt x="7315078" y="1879539"/>
                </a:lnTo>
                <a:lnTo>
                  <a:pt x="7344474" y="1895371"/>
                </a:lnTo>
                <a:lnTo>
                  <a:pt x="7373870" y="1913465"/>
                </a:lnTo>
                <a:lnTo>
                  <a:pt x="7401004" y="1931559"/>
                </a:lnTo>
                <a:lnTo>
                  <a:pt x="7428139" y="1954177"/>
                </a:lnTo>
                <a:lnTo>
                  <a:pt x="7457535" y="1976795"/>
                </a:lnTo>
                <a:lnTo>
                  <a:pt x="7482408" y="1999413"/>
                </a:lnTo>
                <a:lnTo>
                  <a:pt x="9949411" y="4476062"/>
                </a:lnTo>
                <a:lnTo>
                  <a:pt x="9949411" y="6414408"/>
                </a:lnTo>
                <a:lnTo>
                  <a:pt x="6514602" y="2969717"/>
                </a:lnTo>
                <a:lnTo>
                  <a:pt x="6491990" y="2944837"/>
                </a:lnTo>
                <a:lnTo>
                  <a:pt x="6469378" y="2917696"/>
                </a:lnTo>
                <a:lnTo>
                  <a:pt x="6446765" y="2890554"/>
                </a:lnTo>
                <a:lnTo>
                  <a:pt x="6426414" y="2863413"/>
                </a:lnTo>
                <a:lnTo>
                  <a:pt x="6408324" y="2834010"/>
                </a:lnTo>
                <a:lnTo>
                  <a:pt x="6392496" y="2802345"/>
                </a:lnTo>
                <a:lnTo>
                  <a:pt x="6378928" y="2772942"/>
                </a:lnTo>
                <a:lnTo>
                  <a:pt x="6365361" y="2743539"/>
                </a:lnTo>
                <a:lnTo>
                  <a:pt x="6354054" y="2711874"/>
                </a:lnTo>
                <a:lnTo>
                  <a:pt x="6342748" y="2680209"/>
                </a:lnTo>
                <a:lnTo>
                  <a:pt x="6333704" y="2648544"/>
                </a:lnTo>
                <a:lnTo>
                  <a:pt x="6326920" y="2614617"/>
                </a:lnTo>
                <a:lnTo>
                  <a:pt x="6322398" y="2582952"/>
                </a:lnTo>
                <a:lnTo>
                  <a:pt x="6317875" y="2551287"/>
                </a:lnTo>
                <a:lnTo>
                  <a:pt x="6315614" y="2517361"/>
                </a:lnTo>
                <a:lnTo>
                  <a:pt x="6315614" y="2485696"/>
                </a:lnTo>
                <a:lnTo>
                  <a:pt x="6315614" y="2454031"/>
                </a:lnTo>
                <a:lnTo>
                  <a:pt x="6317875" y="2417842"/>
                </a:lnTo>
                <a:lnTo>
                  <a:pt x="6322398" y="2386177"/>
                </a:lnTo>
                <a:lnTo>
                  <a:pt x="6326920" y="2354512"/>
                </a:lnTo>
                <a:lnTo>
                  <a:pt x="6333704" y="2322847"/>
                </a:lnTo>
                <a:lnTo>
                  <a:pt x="6342748" y="2291182"/>
                </a:lnTo>
                <a:lnTo>
                  <a:pt x="6354054" y="2259518"/>
                </a:lnTo>
                <a:lnTo>
                  <a:pt x="6365361" y="2225591"/>
                </a:lnTo>
                <a:lnTo>
                  <a:pt x="6378928" y="2196188"/>
                </a:lnTo>
                <a:lnTo>
                  <a:pt x="6392496" y="2166785"/>
                </a:lnTo>
                <a:lnTo>
                  <a:pt x="6408324" y="2137381"/>
                </a:lnTo>
                <a:lnTo>
                  <a:pt x="6426414" y="2107978"/>
                </a:lnTo>
                <a:lnTo>
                  <a:pt x="6446765" y="2080837"/>
                </a:lnTo>
                <a:lnTo>
                  <a:pt x="6469378" y="2053697"/>
                </a:lnTo>
                <a:lnTo>
                  <a:pt x="6491990" y="2024292"/>
                </a:lnTo>
                <a:lnTo>
                  <a:pt x="6514602" y="1999413"/>
                </a:lnTo>
                <a:lnTo>
                  <a:pt x="6539476" y="1976795"/>
                </a:lnTo>
                <a:lnTo>
                  <a:pt x="6566610" y="1954177"/>
                </a:lnTo>
                <a:lnTo>
                  <a:pt x="6593745" y="1933821"/>
                </a:lnTo>
                <a:lnTo>
                  <a:pt x="6620880" y="1913465"/>
                </a:lnTo>
                <a:lnTo>
                  <a:pt x="6650276" y="1895371"/>
                </a:lnTo>
                <a:lnTo>
                  <a:pt x="6679672" y="1879539"/>
                </a:lnTo>
                <a:lnTo>
                  <a:pt x="6711329" y="1863706"/>
                </a:lnTo>
                <a:lnTo>
                  <a:pt x="6740725" y="1850135"/>
                </a:lnTo>
                <a:lnTo>
                  <a:pt x="6772382" y="1838827"/>
                </a:lnTo>
                <a:lnTo>
                  <a:pt x="6804040" y="1827518"/>
                </a:lnTo>
                <a:lnTo>
                  <a:pt x="6835696" y="1818470"/>
                </a:lnTo>
                <a:lnTo>
                  <a:pt x="6867354" y="1811685"/>
                </a:lnTo>
                <a:lnTo>
                  <a:pt x="6899011" y="1807162"/>
                </a:lnTo>
                <a:lnTo>
                  <a:pt x="6930668" y="1802638"/>
                </a:lnTo>
                <a:close/>
                <a:moveTo>
                  <a:pt x="7283421" y="0"/>
                </a:moveTo>
                <a:lnTo>
                  <a:pt x="7317339" y="0"/>
                </a:lnTo>
                <a:lnTo>
                  <a:pt x="7348997" y="0"/>
                </a:lnTo>
                <a:lnTo>
                  <a:pt x="7382915" y="2262"/>
                </a:lnTo>
                <a:lnTo>
                  <a:pt x="7414573" y="6785"/>
                </a:lnTo>
                <a:lnTo>
                  <a:pt x="7448491" y="13571"/>
                </a:lnTo>
                <a:lnTo>
                  <a:pt x="7480148" y="20356"/>
                </a:lnTo>
                <a:lnTo>
                  <a:pt x="7511805" y="27141"/>
                </a:lnTo>
                <a:lnTo>
                  <a:pt x="7543463" y="38450"/>
                </a:lnTo>
                <a:lnTo>
                  <a:pt x="7575119" y="49759"/>
                </a:lnTo>
                <a:lnTo>
                  <a:pt x="7604515" y="63330"/>
                </a:lnTo>
                <a:lnTo>
                  <a:pt x="7633911" y="76901"/>
                </a:lnTo>
                <a:lnTo>
                  <a:pt x="7663307" y="92733"/>
                </a:lnTo>
                <a:lnTo>
                  <a:pt x="7694965" y="110827"/>
                </a:lnTo>
                <a:lnTo>
                  <a:pt x="7722099" y="131183"/>
                </a:lnTo>
                <a:lnTo>
                  <a:pt x="7749235" y="153801"/>
                </a:lnTo>
                <a:lnTo>
                  <a:pt x="7774108" y="176419"/>
                </a:lnTo>
                <a:lnTo>
                  <a:pt x="7801243" y="199037"/>
                </a:lnTo>
                <a:lnTo>
                  <a:pt x="9949411" y="2354513"/>
                </a:lnTo>
                <a:lnTo>
                  <a:pt x="9949411" y="4292859"/>
                </a:lnTo>
                <a:lnTo>
                  <a:pt x="6833437" y="1169340"/>
                </a:lnTo>
                <a:lnTo>
                  <a:pt x="6810824" y="1144461"/>
                </a:lnTo>
                <a:lnTo>
                  <a:pt x="6788212" y="1117319"/>
                </a:lnTo>
                <a:lnTo>
                  <a:pt x="6765599" y="1087916"/>
                </a:lnTo>
                <a:lnTo>
                  <a:pt x="6747509" y="1060775"/>
                </a:lnTo>
                <a:lnTo>
                  <a:pt x="6729420" y="1033634"/>
                </a:lnTo>
                <a:lnTo>
                  <a:pt x="6713591" y="1004231"/>
                </a:lnTo>
                <a:lnTo>
                  <a:pt x="6695501" y="972566"/>
                </a:lnTo>
                <a:lnTo>
                  <a:pt x="6684195" y="943162"/>
                </a:lnTo>
                <a:lnTo>
                  <a:pt x="6670628" y="911498"/>
                </a:lnTo>
                <a:lnTo>
                  <a:pt x="6661583" y="879833"/>
                </a:lnTo>
                <a:lnTo>
                  <a:pt x="6652538" y="848168"/>
                </a:lnTo>
                <a:lnTo>
                  <a:pt x="6645755" y="816503"/>
                </a:lnTo>
                <a:lnTo>
                  <a:pt x="6641232" y="782576"/>
                </a:lnTo>
                <a:lnTo>
                  <a:pt x="6636709" y="750911"/>
                </a:lnTo>
                <a:lnTo>
                  <a:pt x="6634448" y="719246"/>
                </a:lnTo>
                <a:lnTo>
                  <a:pt x="6634448" y="683058"/>
                </a:lnTo>
                <a:lnTo>
                  <a:pt x="6634448" y="651393"/>
                </a:lnTo>
                <a:lnTo>
                  <a:pt x="6636709" y="617466"/>
                </a:lnTo>
                <a:lnTo>
                  <a:pt x="6641232" y="585801"/>
                </a:lnTo>
                <a:lnTo>
                  <a:pt x="6645755" y="554136"/>
                </a:lnTo>
                <a:lnTo>
                  <a:pt x="6652538" y="522471"/>
                </a:lnTo>
                <a:lnTo>
                  <a:pt x="6661583" y="488545"/>
                </a:lnTo>
                <a:lnTo>
                  <a:pt x="6670628" y="456880"/>
                </a:lnTo>
                <a:lnTo>
                  <a:pt x="6684195" y="425215"/>
                </a:lnTo>
                <a:lnTo>
                  <a:pt x="6695501" y="395812"/>
                </a:lnTo>
                <a:lnTo>
                  <a:pt x="6713591" y="366408"/>
                </a:lnTo>
                <a:lnTo>
                  <a:pt x="6729420" y="337005"/>
                </a:lnTo>
                <a:lnTo>
                  <a:pt x="6747509" y="305340"/>
                </a:lnTo>
                <a:lnTo>
                  <a:pt x="6765599" y="278199"/>
                </a:lnTo>
                <a:lnTo>
                  <a:pt x="6788212" y="251058"/>
                </a:lnTo>
                <a:lnTo>
                  <a:pt x="6810824" y="226178"/>
                </a:lnTo>
                <a:lnTo>
                  <a:pt x="6833437" y="199037"/>
                </a:lnTo>
                <a:lnTo>
                  <a:pt x="6858310" y="176419"/>
                </a:lnTo>
                <a:lnTo>
                  <a:pt x="6885445" y="153801"/>
                </a:lnTo>
                <a:lnTo>
                  <a:pt x="6912579" y="131183"/>
                </a:lnTo>
                <a:lnTo>
                  <a:pt x="6939714" y="110827"/>
                </a:lnTo>
                <a:lnTo>
                  <a:pt x="6971371" y="92733"/>
                </a:lnTo>
                <a:lnTo>
                  <a:pt x="6998506" y="76901"/>
                </a:lnTo>
                <a:lnTo>
                  <a:pt x="7030163" y="63330"/>
                </a:lnTo>
                <a:lnTo>
                  <a:pt x="7059559" y="49759"/>
                </a:lnTo>
                <a:lnTo>
                  <a:pt x="7091217" y="38450"/>
                </a:lnTo>
                <a:lnTo>
                  <a:pt x="7120613" y="27141"/>
                </a:lnTo>
                <a:lnTo>
                  <a:pt x="7152270" y="20356"/>
                </a:lnTo>
                <a:lnTo>
                  <a:pt x="7186188" y="13571"/>
                </a:lnTo>
                <a:lnTo>
                  <a:pt x="7220107" y="6785"/>
                </a:lnTo>
                <a:lnTo>
                  <a:pt x="7251764" y="2262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781CFF-ADD5-4A03-8EB9-5ECD4A33FDC4}"/>
              </a:ext>
            </a:extLst>
          </p:cNvPr>
          <p:cNvSpPr txBox="1"/>
          <p:nvPr/>
        </p:nvSpPr>
        <p:spPr>
          <a:xfrm>
            <a:off x="880174" y="889915"/>
            <a:ext cx="5929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Youth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892797-8C1B-487E-B76A-7DC65AE0DFA7}"/>
              </a:ext>
            </a:extLst>
          </p:cNvPr>
          <p:cNvSpPr txBox="1"/>
          <p:nvPr/>
        </p:nvSpPr>
        <p:spPr>
          <a:xfrm>
            <a:off x="1492733" y="3711055"/>
            <a:ext cx="5633781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Empower and educate through storytelling and peer-led engagement. 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Highlight real youth voices and achievements (short videos or mini-campaigns).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Utilize Artificial Intelligence Characters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51238B-779C-CCB5-63D3-7261193CE5D3}"/>
              </a:ext>
            </a:extLst>
          </p:cNvPr>
          <p:cNvGrpSpPr/>
          <p:nvPr/>
        </p:nvGrpSpPr>
        <p:grpSpPr>
          <a:xfrm>
            <a:off x="1" y="2813216"/>
            <a:ext cx="4977077" cy="824957"/>
            <a:chOff x="1" y="2813216"/>
            <a:chExt cx="4977077" cy="824957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691AAE13-290A-4F9D-99F0-3797B2C391F9}"/>
                </a:ext>
              </a:extLst>
            </p:cNvPr>
            <p:cNvSpPr/>
            <p:nvPr/>
          </p:nvSpPr>
          <p:spPr>
            <a:xfrm>
              <a:off x="1" y="2813216"/>
              <a:ext cx="4977077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53BC0E-F5D4-4DDD-AEB4-4816819D18C9}"/>
                </a:ext>
              </a:extLst>
            </p:cNvPr>
            <p:cNvSpPr txBox="1"/>
            <p:nvPr/>
          </p:nvSpPr>
          <p:spPr>
            <a:xfrm>
              <a:off x="1492735" y="2987166"/>
              <a:ext cx="3355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Unique Approach: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1" name="Freeform: Shape 5">
              <a:extLst>
                <a:ext uri="{FF2B5EF4-FFF2-40B4-BE49-F238E27FC236}">
                  <a16:creationId xmlns:a16="http://schemas.microsoft.com/office/drawing/2014/main" id="{D49F3C09-80EE-4E86-A9E0-73C1C760C9EF}"/>
                </a:ext>
              </a:extLst>
            </p:cNvPr>
            <p:cNvSpPr/>
            <p:nvPr/>
          </p:nvSpPr>
          <p:spPr>
            <a:xfrm>
              <a:off x="1003844" y="309458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54826D3-53FF-4123-835C-C57EB0C23980}"/>
              </a:ext>
            </a:extLst>
          </p:cNvPr>
          <p:cNvSpPr txBox="1"/>
          <p:nvPr/>
        </p:nvSpPr>
        <p:spPr>
          <a:xfrm>
            <a:off x="1492734" y="7477278"/>
            <a:ext cx="5474123" cy="189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Instagram, TikTok, Snapchat, YouTube Shorts, and school partnerships.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Collaborations with student influencers, local athletes, or creatives.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411111-4BF2-E3DC-5F66-0F42C469AA38}"/>
              </a:ext>
            </a:extLst>
          </p:cNvPr>
          <p:cNvGrpSpPr/>
          <p:nvPr/>
        </p:nvGrpSpPr>
        <p:grpSpPr>
          <a:xfrm>
            <a:off x="1" y="6509708"/>
            <a:ext cx="4847770" cy="824957"/>
            <a:chOff x="1" y="6509708"/>
            <a:chExt cx="4847770" cy="824957"/>
          </a:xfrm>
        </p:grpSpPr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FF650B62-DC02-47BF-A050-90B635738ED9}"/>
                </a:ext>
              </a:extLst>
            </p:cNvPr>
            <p:cNvSpPr/>
            <p:nvPr/>
          </p:nvSpPr>
          <p:spPr>
            <a:xfrm>
              <a:off x="1" y="6509708"/>
              <a:ext cx="48477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61BD67-5AFA-4944-A533-34F01566850E}"/>
                </a:ext>
              </a:extLst>
            </p:cNvPr>
            <p:cNvSpPr txBox="1"/>
            <p:nvPr/>
          </p:nvSpPr>
          <p:spPr>
            <a:xfrm>
              <a:off x="1492735" y="6683658"/>
              <a:ext cx="2783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Channels: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5" name="Freeform: Shape 5">
              <a:extLst>
                <a:ext uri="{FF2B5EF4-FFF2-40B4-BE49-F238E27FC236}">
                  <a16:creationId xmlns:a16="http://schemas.microsoft.com/office/drawing/2014/main" id="{6327FCAF-47B3-42BD-BFEE-5ADDB9AA5528}"/>
                </a:ext>
              </a:extLst>
            </p:cNvPr>
            <p:cNvSpPr/>
            <p:nvPr/>
          </p:nvSpPr>
          <p:spPr>
            <a:xfrm>
              <a:off x="1003844" y="6791077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80656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B6364-BB77-5D85-0DCA-BE560AC88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C7AD485-87C5-4525-C215-51AD3BCF51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3352"/>
          <a:stretch/>
        </p:blipFill>
        <p:spPr/>
      </p:pic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AD2FA2B9-D50E-62F9-9938-1CE58B09DD5E}"/>
              </a:ext>
            </a:extLst>
          </p:cNvPr>
          <p:cNvSpPr/>
          <p:nvPr/>
        </p:nvSpPr>
        <p:spPr>
          <a:xfrm>
            <a:off x="8338589" y="520083"/>
            <a:ext cx="9949411" cy="9282345"/>
          </a:xfrm>
          <a:custGeom>
            <a:avLst/>
            <a:gdLst>
              <a:gd name="connsiteX0" fmla="*/ 682891 w 9949411"/>
              <a:gd name="connsiteY0" fmla="*/ 3949067 h 9282345"/>
              <a:gd name="connsiteX1" fmla="*/ 716810 w 9949411"/>
              <a:gd name="connsiteY1" fmla="*/ 3951329 h 9282345"/>
              <a:gd name="connsiteX2" fmla="*/ 748467 w 9949411"/>
              <a:gd name="connsiteY2" fmla="*/ 3953591 h 9282345"/>
              <a:gd name="connsiteX3" fmla="*/ 782385 w 9949411"/>
              <a:gd name="connsiteY3" fmla="*/ 3955853 h 9282345"/>
              <a:gd name="connsiteX4" fmla="*/ 814043 w 9949411"/>
              <a:gd name="connsiteY4" fmla="*/ 3964900 h 9282345"/>
              <a:gd name="connsiteX5" fmla="*/ 845700 w 9949411"/>
              <a:gd name="connsiteY5" fmla="*/ 3971685 h 9282345"/>
              <a:gd name="connsiteX6" fmla="*/ 879618 w 9949411"/>
              <a:gd name="connsiteY6" fmla="*/ 3980732 h 9282345"/>
              <a:gd name="connsiteX7" fmla="*/ 911276 w 9949411"/>
              <a:gd name="connsiteY7" fmla="*/ 3989779 h 9282345"/>
              <a:gd name="connsiteX8" fmla="*/ 940672 w 9949411"/>
              <a:gd name="connsiteY8" fmla="*/ 4001088 h 9282345"/>
              <a:gd name="connsiteX9" fmla="*/ 972329 w 9949411"/>
              <a:gd name="connsiteY9" fmla="*/ 4014659 h 9282345"/>
              <a:gd name="connsiteX10" fmla="*/ 1001725 w 9949411"/>
              <a:gd name="connsiteY10" fmla="*/ 4028230 h 9282345"/>
              <a:gd name="connsiteX11" fmla="*/ 1031121 w 9949411"/>
              <a:gd name="connsiteY11" fmla="*/ 4046324 h 9282345"/>
              <a:gd name="connsiteX12" fmla="*/ 1058255 w 9949411"/>
              <a:gd name="connsiteY12" fmla="*/ 4062156 h 9282345"/>
              <a:gd name="connsiteX13" fmla="*/ 1087651 w 9949411"/>
              <a:gd name="connsiteY13" fmla="*/ 4082512 h 9282345"/>
              <a:gd name="connsiteX14" fmla="*/ 1117047 w 9949411"/>
              <a:gd name="connsiteY14" fmla="*/ 4102868 h 9282345"/>
              <a:gd name="connsiteX15" fmla="*/ 1141921 w 9949411"/>
              <a:gd name="connsiteY15" fmla="*/ 4125486 h 9282345"/>
              <a:gd name="connsiteX16" fmla="*/ 1166795 w 9949411"/>
              <a:gd name="connsiteY16" fmla="*/ 4152628 h 9282345"/>
              <a:gd name="connsiteX17" fmla="*/ 5119424 w 9949411"/>
              <a:gd name="connsiteY17" fmla="*/ 8113004 h 9282345"/>
              <a:gd name="connsiteX18" fmla="*/ 5142037 w 9949411"/>
              <a:gd name="connsiteY18" fmla="*/ 8137884 h 9282345"/>
              <a:gd name="connsiteX19" fmla="*/ 5164649 w 9949411"/>
              <a:gd name="connsiteY19" fmla="*/ 8167288 h 9282345"/>
              <a:gd name="connsiteX20" fmla="*/ 5185000 w 9949411"/>
              <a:gd name="connsiteY20" fmla="*/ 8194428 h 9282345"/>
              <a:gd name="connsiteX21" fmla="*/ 5205351 w 9949411"/>
              <a:gd name="connsiteY21" fmla="*/ 8221570 h 9282345"/>
              <a:gd name="connsiteX22" fmla="*/ 5223441 w 9949411"/>
              <a:gd name="connsiteY22" fmla="*/ 8250973 h 9282345"/>
              <a:gd name="connsiteX23" fmla="*/ 5239269 w 9949411"/>
              <a:gd name="connsiteY23" fmla="*/ 8280376 h 9282345"/>
              <a:gd name="connsiteX24" fmla="*/ 5255098 w 9949411"/>
              <a:gd name="connsiteY24" fmla="*/ 8309780 h 9282345"/>
              <a:gd name="connsiteX25" fmla="*/ 5268665 w 9949411"/>
              <a:gd name="connsiteY25" fmla="*/ 8339182 h 9282345"/>
              <a:gd name="connsiteX26" fmla="*/ 5279971 w 9949411"/>
              <a:gd name="connsiteY26" fmla="*/ 8373110 h 9282345"/>
              <a:gd name="connsiteX27" fmla="*/ 5291277 w 9949411"/>
              <a:gd name="connsiteY27" fmla="*/ 8404774 h 9282345"/>
              <a:gd name="connsiteX28" fmla="*/ 5300323 w 9949411"/>
              <a:gd name="connsiteY28" fmla="*/ 8436439 h 9282345"/>
              <a:gd name="connsiteX29" fmla="*/ 5307107 w 9949411"/>
              <a:gd name="connsiteY29" fmla="*/ 8468104 h 9282345"/>
              <a:gd name="connsiteX30" fmla="*/ 5311629 w 9949411"/>
              <a:gd name="connsiteY30" fmla="*/ 8499769 h 9282345"/>
              <a:gd name="connsiteX31" fmla="*/ 5316151 w 9949411"/>
              <a:gd name="connsiteY31" fmla="*/ 8531434 h 9282345"/>
              <a:gd name="connsiteX32" fmla="*/ 5318413 w 9949411"/>
              <a:gd name="connsiteY32" fmla="*/ 8567622 h 9282345"/>
              <a:gd name="connsiteX33" fmla="*/ 5318413 w 9949411"/>
              <a:gd name="connsiteY33" fmla="*/ 8599287 h 9282345"/>
              <a:gd name="connsiteX34" fmla="*/ 5318413 w 9949411"/>
              <a:gd name="connsiteY34" fmla="*/ 8630952 h 9282345"/>
              <a:gd name="connsiteX35" fmla="*/ 5316151 w 9949411"/>
              <a:gd name="connsiteY35" fmla="*/ 8664879 h 9282345"/>
              <a:gd name="connsiteX36" fmla="*/ 5311629 w 9949411"/>
              <a:gd name="connsiteY36" fmla="*/ 8696544 h 9282345"/>
              <a:gd name="connsiteX37" fmla="*/ 5307107 w 9949411"/>
              <a:gd name="connsiteY37" fmla="*/ 8728209 h 9282345"/>
              <a:gd name="connsiteX38" fmla="*/ 5300323 w 9949411"/>
              <a:gd name="connsiteY38" fmla="*/ 8762136 h 9282345"/>
              <a:gd name="connsiteX39" fmla="*/ 5291277 w 9949411"/>
              <a:gd name="connsiteY39" fmla="*/ 8793800 h 9282345"/>
              <a:gd name="connsiteX40" fmla="*/ 5279971 w 9949411"/>
              <a:gd name="connsiteY40" fmla="*/ 8825465 h 9282345"/>
              <a:gd name="connsiteX41" fmla="*/ 5268665 w 9949411"/>
              <a:gd name="connsiteY41" fmla="*/ 8857130 h 9282345"/>
              <a:gd name="connsiteX42" fmla="*/ 5255098 w 9949411"/>
              <a:gd name="connsiteY42" fmla="*/ 8886533 h 9282345"/>
              <a:gd name="connsiteX43" fmla="*/ 5239269 w 9949411"/>
              <a:gd name="connsiteY43" fmla="*/ 8915937 h 9282345"/>
              <a:gd name="connsiteX44" fmla="*/ 5223441 w 9949411"/>
              <a:gd name="connsiteY44" fmla="*/ 8947602 h 9282345"/>
              <a:gd name="connsiteX45" fmla="*/ 5205351 w 9949411"/>
              <a:gd name="connsiteY45" fmla="*/ 8977005 h 9282345"/>
              <a:gd name="connsiteX46" fmla="*/ 5185000 w 9949411"/>
              <a:gd name="connsiteY46" fmla="*/ 9004146 h 9282345"/>
              <a:gd name="connsiteX47" fmla="*/ 5164649 w 9949411"/>
              <a:gd name="connsiteY47" fmla="*/ 9031287 h 9282345"/>
              <a:gd name="connsiteX48" fmla="*/ 5142037 w 9949411"/>
              <a:gd name="connsiteY48" fmla="*/ 9058429 h 9282345"/>
              <a:gd name="connsiteX49" fmla="*/ 5119424 w 9949411"/>
              <a:gd name="connsiteY49" fmla="*/ 9083308 h 9282345"/>
              <a:gd name="connsiteX50" fmla="*/ 5094551 w 9949411"/>
              <a:gd name="connsiteY50" fmla="*/ 9105926 h 9282345"/>
              <a:gd name="connsiteX51" fmla="*/ 5067416 w 9949411"/>
              <a:gd name="connsiteY51" fmla="*/ 9130806 h 9282345"/>
              <a:gd name="connsiteX52" fmla="*/ 5040281 w 9949411"/>
              <a:gd name="connsiteY52" fmla="*/ 9151162 h 9282345"/>
              <a:gd name="connsiteX53" fmla="*/ 5013147 w 9949411"/>
              <a:gd name="connsiteY53" fmla="*/ 9171518 h 9282345"/>
              <a:gd name="connsiteX54" fmla="*/ 4981489 w 9949411"/>
              <a:gd name="connsiteY54" fmla="*/ 9189612 h 9282345"/>
              <a:gd name="connsiteX55" fmla="*/ 4952093 w 9949411"/>
              <a:gd name="connsiteY55" fmla="*/ 9205444 h 9282345"/>
              <a:gd name="connsiteX56" fmla="*/ 4922697 w 9949411"/>
              <a:gd name="connsiteY56" fmla="*/ 9221277 h 9282345"/>
              <a:gd name="connsiteX57" fmla="*/ 4893301 w 9949411"/>
              <a:gd name="connsiteY57" fmla="*/ 9232586 h 9282345"/>
              <a:gd name="connsiteX58" fmla="*/ 4861644 w 9949411"/>
              <a:gd name="connsiteY58" fmla="*/ 9243895 h 9282345"/>
              <a:gd name="connsiteX59" fmla="*/ 4829987 w 9949411"/>
              <a:gd name="connsiteY59" fmla="*/ 9255204 h 9282345"/>
              <a:gd name="connsiteX60" fmla="*/ 4798329 w 9949411"/>
              <a:gd name="connsiteY60" fmla="*/ 9264251 h 9282345"/>
              <a:gd name="connsiteX61" fmla="*/ 4766673 w 9949411"/>
              <a:gd name="connsiteY61" fmla="*/ 9271036 h 9282345"/>
              <a:gd name="connsiteX62" fmla="*/ 4732754 w 9949411"/>
              <a:gd name="connsiteY62" fmla="*/ 9275560 h 9282345"/>
              <a:gd name="connsiteX63" fmla="*/ 4701097 w 9949411"/>
              <a:gd name="connsiteY63" fmla="*/ 9280083 h 9282345"/>
              <a:gd name="connsiteX64" fmla="*/ 4667179 w 9949411"/>
              <a:gd name="connsiteY64" fmla="*/ 9282345 h 9282345"/>
              <a:gd name="connsiteX65" fmla="*/ 4635521 w 9949411"/>
              <a:gd name="connsiteY65" fmla="*/ 9282345 h 9282345"/>
              <a:gd name="connsiteX66" fmla="*/ 4603864 w 9949411"/>
              <a:gd name="connsiteY66" fmla="*/ 9282345 h 9282345"/>
              <a:gd name="connsiteX67" fmla="*/ 4569945 w 9949411"/>
              <a:gd name="connsiteY67" fmla="*/ 9280083 h 9282345"/>
              <a:gd name="connsiteX68" fmla="*/ 4538288 w 9949411"/>
              <a:gd name="connsiteY68" fmla="*/ 9275560 h 9282345"/>
              <a:gd name="connsiteX69" fmla="*/ 4504369 w 9949411"/>
              <a:gd name="connsiteY69" fmla="*/ 9271036 h 9282345"/>
              <a:gd name="connsiteX70" fmla="*/ 4472713 w 9949411"/>
              <a:gd name="connsiteY70" fmla="*/ 9264251 h 9282345"/>
              <a:gd name="connsiteX71" fmla="*/ 4441055 w 9949411"/>
              <a:gd name="connsiteY71" fmla="*/ 9255204 h 9282345"/>
              <a:gd name="connsiteX72" fmla="*/ 4409398 w 9949411"/>
              <a:gd name="connsiteY72" fmla="*/ 9243895 h 9282345"/>
              <a:gd name="connsiteX73" fmla="*/ 4377741 w 9949411"/>
              <a:gd name="connsiteY73" fmla="*/ 9232586 h 9282345"/>
              <a:gd name="connsiteX74" fmla="*/ 4348345 w 9949411"/>
              <a:gd name="connsiteY74" fmla="*/ 9219015 h 9282345"/>
              <a:gd name="connsiteX75" fmla="*/ 4318949 w 9949411"/>
              <a:gd name="connsiteY75" fmla="*/ 9205444 h 9282345"/>
              <a:gd name="connsiteX76" fmla="*/ 4289553 w 9949411"/>
              <a:gd name="connsiteY76" fmla="*/ 9189612 h 9282345"/>
              <a:gd name="connsiteX77" fmla="*/ 4257895 w 9949411"/>
              <a:gd name="connsiteY77" fmla="*/ 9171518 h 9282345"/>
              <a:gd name="connsiteX78" fmla="*/ 4230761 w 9949411"/>
              <a:gd name="connsiteY78" fmla="*/ 9151162 h 9282345"/>
              <a:gd name="connsiteX79" fmla="*/ 4203626 w 9949411"/>
              <a:gd name="connsiteY79" fmla="*/ 9130806 h 9282345"/>
              <a:gd name="connsiteX80" fmla="*/ 4176491 w 9949411"/>
              <a:gd name="connsiteY80" fmla="*/ 9105926 h 9282345"/>
              <a:gd name="connsiteX81" fmla="*/ 4151618 w 9949411"/>
              <a:gd name="connsiteY81" fmla="*/ 9083308 h 9282345"/>
              <a:gd name="connsiteX82" fmla="*/ 201249 w 9949411"/>
              <a:gd name="connsiteY82" fmla="*/ 5120670 h 9282345"/>
              <a:gd name="connsiteX83" fmla="*/ 176376 w 9949411"/>
              <a:gd name="connsiteY83" fmla="*/ 5093528 h 9282345"/>
              <a:gd name="connsiteX84" fmla="*/ 153764 w 9949411"/>
              <a:gd name="connsiteY84" fmla="*/ 5066387 h 9282345"/>
              <a:gd name="connsiteX85" fmla="*/ 131151 w 9949411"/>
              <a:gd name="connsiteY85" fmla="*/ 5041507 h 9282345"/>
              <a:gd name="connsiteX86" fmla="*/ 110800 w 9949411"/>
              <a:gd name="connsiteY86" fmla="*/ 5012104 h 9282345"/>
              <a:gd name="connsiteX87" fmla="*/ 94972 w 9949411"/>
              <a:gd name="connsiteY87" fmla="*/ 4984963 h 9282345"/>
              <a:gd name="connsiteX88" fmla="*/ 76882 w 9949411"/>
              <a:gd name="connsiteY88" fmla="*/ 4955560 h 9282345"/>
              <a:gd name="connsiteX89" fmla="*/ 63314 w 9949411"/>
              <a:gd name="connsiteY89" fmla="*/ 4926157 h 9282345"/>
              <a:gd name="connsiteX90" fmla="*/ 49747 w 9949411"/>
              <a:gd name="connsiteY90" fmla="*/ 4892230 h 9282345"/>
              <a:gd name="connsiteX91" fmla="*/ 38441 w 9949411"/>
              <a:gd name="connsiteY91" fmla="*/ 4862827 h 9282345"/>
              <a:gd name="connsiteX92" fmla="*/ 29396 w 9949411"/>
              <a:gd name="connsiteY92" fmla="*/ 4831162 h 9282345"/>
              <a:gd name="connsiteX93" fmla="*/ 20351 w 9949411"/>
              <a:gd name="connsiteY93" fmla="*/ 4799497 h 9282345"/>
              <a:gd name="connsiteX94" fmla="*/ 13568 w 9949411"/>
              <a:gd name="connsiteY94" fmla="*/ 4767832 h 9282345"/>
              <a:gd name="connsiteX95" fmla="*/ 6784 w 9949411"/>
              <a:gd name="connsiteY95" fmla="*/ 4733905 h 9282345"/>
              <a:gd name="connsiteX96" fmla="*/ 4523 w 9949411"/>
              <a:gd name="connsiteY96" fmla="*/ 4699979 h 9282345"/>
              <a:gd name="connsiteX97" fmla="*/ 2261 w 9949411"/>
              <a:gd name="connsiteY97" fmla="*/ 4668314 h 9282345"/>
              <a:gd name="connsiteX98" fmla="*/ 0 w 9949411"/>
              <a:gd name="connsiteY98" fmla="*/ 4634387 h 9282345"/>
              <a:gd name="connsiteX99" fmla="*/ 2261 w 9949411"/>
              <a:gd name="connsiteY99" fmla="*/ 4602722 h 9282345"/>
              <a:gd name="connsiteX100" fmla="*/ 4523 w 9949411"/>
              <a:gd name="connsiteY100" fmla="*/ 4571057 h 9282345"/>
              <a:gd name="connsiteX101" fmla="*/ 6784 w 9949411"/>
              <a:gd name="connsiteY101" fmla="*/ 4537130 h 9282345"/>
              <a:gd name="connsiteX102" fmla="*/ 13568 w 9949411"/>
              <a:gd name="connsiteY102" fmla="*/ 4503204 h 9282345"/>
              <a:gd name="connsiteX103" fmla="*/ 20351 w 9949411"/>
              <a:gd name="connsiteY103" fmla="*/ 4471539 h 9282345"/>
              <a:gd name="connsiteX104" fmla="*/ 29396 w 9949411"/>
              <a:gd name="connsiteY104" fmla="*/ 4439874 h 9282345"/>
              <a:gd name="connsiteX105" fmla="*/ 38441 w 9949411"/>
              <a:gd name="connsiteY105" fmla="*/ 4408209 h 9282345"/>
              <a:gd name="connsiteX106" fmla="*/ 49747 w 9949411"/>
              <a:gd name="connsiteY106" fmla="*/ 4378806 h 9282345"/>
              <a:gd name="connsiteX107" fmla="*/ 63314 w 9949411"/>
              <a:gd name="connsiteY107" fmla="*/ 4347141 h 9282345"/>
              <a:gd name="connsiteX108" fmla="*/ 76882 w 9949411"/>
              <a:gd name="connsiteY108" fmla="*/ 4315476 h 9282345"/>
              <a:gd name="connsiteX109" fmla="*/ 94972 w 9949411"/>
              <a:gd name="connsiteY109" fmla="*/ 4286073 h 9282345"/>
              <a:gd name="connsiteX110" fmla="*/ 113061 w 9949411"/>
              <a:gd name="connsiteY110" fmla="*/ 4258931 h 9282345"/>
              <a:gd name="connsiteX111" fmla="*/ 131151 w 9949411"/>
              <a:gd name="connsiteY111" fmla="*/ 4229528 h 9282345"/>
              <a:gd name="connsiteX112" fmla="*/ 153764 w 9949411"/>
              <a:gd name="connsiteY112" fmla="*/ 4202387 h 9282345"/>
              <a:gd name="connsiteX113" fmla="*/ 176376 w 9949411"/>
              <a:gd name="connsiteY113" fmla="*/ 4177507 h 9282345"/>
              <a:gd name="connsiteX114" fmla="*/ 201249 w 9949411"/>
              <a:gd name="connsiteY114" fmla="*/ 4152628 h 9282345"/>
              <a:gd name="connsiteX115" fmla="*/ 226123 w 9949411"/>
              <a:gd name="connsiteY115" fmla="*/ 4125486 h 9282345"/>
              <a:gd name="connsiteX116" fmla="*/ 250997 w 9949411"/>
              <a:gd name="connsiteY116" fmla="*/ 4102868 h 9282345"/>
              <a:gd name="connsiteX117" fmla="*/ 278131 w 9949411"/>
              <a:gd name="connsiteY117" fmla="*/ 4082512 h 9282345"/>
              <a:gd name="connsiteX118" fmla="*/ 307527 w 9949411"/>
              <a:gd name="connsiteY118" fmla="*/ 4062156 h 9282345"/>
              <a:gd name="connsiteX119" fmla="*/ 334662 w 9949411"/>
              <a:gd name="connsiteY119" fmla="*/ 4046324 h 9282345"/>
              <a:gd name="connsiteX120" fmla="*/ 364058 w 9949411"/>
              <a:gd name="connsiteY120" fmla="*/ 4028230 h 9282345"/>
              <a:gd name="connsiteX121" fmla="*/ 395715 w 9949411"/>
              <a:gd name="connsiteY121" fmla="*/ 4014659 h 9282345"/>
              <a:gd name="connsiteX122" fmla="*/ 427372 w 9949411"/>
              <a:gd name="connsiteY122" fmla="*/ 4001088 h 9282345"/>
              <a:gd name="connsiteX123" fmla="*/ 456768 w 9949411"/>
              <a:gd name="connsiteY123" fmla="*/ 3989779 h 9282345"/>
              <a:gd name="connsiteX124" fmla="*/ 488426 w 9949411"/>
              <a:gd name="connsiteY124" fmla="*/ 3980732 h 9282345"/>
              <a:gd name="connsiteX125" fmla="*/ 520083 w 9949411"/>
              <a:gd name="connsiteY125" fmla="*/ 3971685 h 9282345"/>
              <a:gd name="connsiteX126" fmla="*/ 551740 w 9949411"/>
              <a:gd name="connsiteY126" fmla="*/ 3964900 h 9282345"/>
              <a:gd name="connsiteX127" fmla="*/ 583397 w 9949411"/>
              <a:gd name="connsiteY127" fmla="*/ 3955853 h 9282345"/>
              <a:gd name="connsiteX128" fmla="*/ 617316 w 9949411"/>
              <a:gd name="connsiteY128" fmla="*/ 3953591 h 9282345"/>
              <a:gd name="connsiteX129" fmla="*/ 651234 w 9949411"/>
              <a:gd name="connsiteY129" fmla="*/ 3951329 h 9282345"/>
              <a:gd name="connsiteX130" fmla="*/ 6966848 w 9949411"/>
              <a:gd name="connsiteY130" fmla="*/ 1800376 h 9282345"/>
              <a:gd name="connsiteX131" fmla="*/ 6998505 w 9949411"/>
              <a:gd name="connsiteY131" fmla="*/ 1800376 h 9282345"/>
              <a:gd name="connsiteX132" fmla="*/ 7030162 w 9949411"/>
              <a:gd name="connsiteY132" fmla="*/ 1800376 h 9282345"/>
              <a:gd name="connsiteX133" fmla="*/ 7064081 w 9949411"/>
              <a:gd name="connsiteY133" fmla="*/ 1802638 h 9282345"/>
              <a:gd name="connsiteX134" fmla="*/ 7095738 w 9949411"/>
              <a:gd name="connsiteY134" fmla="*/ 1807162 h 9282345"/>
              <a:gd name="connsiteX135" fmla="*/ 7127395 w 9949411"/>
              <a:gd name="connsiteY135" fmla="*/ 1811685 h 9282345"/>
              <a:gd name="connsiteX136" fmla="*/ 7159052 w 9949411"/>
              <a:gd name="connsiteY136" fmla="*/ 1818470 h 9282345"/>
              <a:gd name="connsiteX137" fmla="*/ 7190710 w 9949411"/>
              <a:gd name="connsiteY137" fmla="*/ 1827518 h 9282345"/>
              <a:gd name="connsiteX138" fmla="*/ 7224628 w 9949411"/>
              <a:gd name="connsiteY138" fmla="*/ 1838827 h 9282345"/>
              <a:gd name="connsiteX139" fmla="*/ 7256286 w 9949411"/>
              <a:gd name="connsiteY139" fmla="*/ 1850135 h 9282345"/>
              <a:gd name="connsiteX140" fmla="*/ 7285682 w 9949411"/>
              <a:gd name="connsiteY140" fmla="*/ 1863706 h 9282345"/>
              <a:gd name="connsiteX141" fmla="*/ 7315078 w 9949411"/>
              <a:gd name="connsiteY141" fmla="*/ 1879539 h 9282345"/>
              <a:gd name="connsiteX142" fmla="*/ 7344474 w 9949411"/>
              <a:gd name="connsiteY142" fmla="*/ 1895371 h 9282345"/>
              <a:gd name="connsiteX143" fmla="*/ 7373870 w 9949411"/>
              <a:gd name="connsiteY143" fmla="*/ 1913465 h 9282345"/>
              <a:gd name="connsiteX144" fmla="*/ 7401004 w 9949411"/>
              <a:gd name="connsiteY144" fmla="*/ 1931559 h 9282345"/>
              <a:gd name="connsiteX145" fmla="*/ 7428139 w 9949411"/>
              <a:gd name="connsiteY145" fmla="*/ 1954177 h 9282345"/>
              <a:gd name="connsiteX146" fmla="*/ 7457535 w 9949411"/>
              <a:gd name="connsiteY146" fmla="*/ 1976795 h 9282345"/>
              <a:gd name="connsiteX147" fmla="*/ 7482408 w 9949411"/>
              <a:gd name="connsiteY147" fmla="*/ 1999413 h 9282345"/>
              <a:gd name="connsiteX148" fmla="*/ 9949411 w 9949411"/>
              <a:gd name="connsiteY148" fmla="*/ 4476062 h 9282345"/>
              <a:gd name="connsiteX149" fmla="*/ 9949411 w 9949411"/>
              <a:gd name="connsiteY149" fmla="*/ 6414408 h 9282345"/>
              <a:gd name="connsiteX150" fmla="*/ 6514602 w 9949411"/>
              <a:gd name="connsiteY150" fmla="*/ 2969717 h 9282345"/>
              <a:gd name="connsiteX151" fmla="*/ 6491990 w 9949411"/>
              <a:gd name="connsiteY151" fmla="*/ 2944837 h 9282345"/>
              <a:gd name="connsiteX152" fmla="*/ 6469378 w 9949411"/>
              <a:gd name="connsiteY152" fmla="*/ 2917696 h 9282345"/>
              <a:gd name="connsiteX153" fmla="*/ 6446765 w 9949411"/>
              <a:gd name="connsiteY153" fmla="*/ 2890554 h 9282345"/>
              <a:gd name="connsiteX154" fmla="*/ 6426414 w 9949411"/>
              <a:gd name="connsiteY154" fmla="*/ 2863413 h 9282345"/>
              <a:gd name="connsiteX155" fmla="*/ 6408324 w 9949411"/>
              <a:gd name="connsiteY155" fmla="*/ 2834010 h 9282345"/>
              <a:gd name="connsiteX156" fmla="*/ 6392496 w 9949411"/>
              <a:gd name="connsiteY156" fmla="*/ 2802345 h 9282345"/>
              <a:gd name="connsiteX157" fmla="*/ 6378928 w 9949411"/>
              <a:gd name="connsiteY157" fmla="*/ 2772942 h 9282345"/>
              <a:gd name="connsiteX158" fmla="*/ 6365361 w 9949411"/>
              <a:gd name="connsiteY158" fmla="*/ 2743539 h 9282345"/>
              <a:gd name="connsiteX159" fmla="*/ 6354054 w 9949411"/>
              <a:gd name="connsiteY159" fmla="*/ 2711874 h 9282345"/>
              <a:gd name="connsiteX160" fmla="*/ 6342748 w 9949411"/>
              <a:gd name="connsiteY160" fmla="*/ 2680209 h 9282345"/>
              <a:gd name="connsiteX161" fmla="*/ 6333704 w 9949411"/>
              <a:gd name="connsiteY161" fmla="*/ 2648544 h 9282345"/>
              <a:gd name="connsiteX162" fmla="*/ 6326920 w 9949411"/>
              <a:gd name="connsiteY162" fmla="*/ 2614617 h 9282345"/>
              <a:gd name="connsiteX163" fmla="*/ 6322398 w 9949411"/>
              <a:gd name="connsiteY163" fmla="*/ 2582952 h 9282345"/>
              <a:gd name="connsiteX164" fmla="*/ 6317875 w 9949411"/>
              <a:gd name="connsiteY164" fmla="*/ 2551287 h 9282345"/>
              <a:gd name="connsiteX165" fmla="*/ 6315614 w 9949411"/>
              <a:gd name="connsiteY165" fmla="*/ 2517361 h 9282345"/>
              <a:gd name="connsiteX166" fmla="*/ 6315614 w 9949411"/>
              <a:gd name="connsiteY166" fmla="*/ 2485696 h 9282345"/>
              <a:gd name="connsiteX167" fmla="*/ 6315614 w 9949411"/>
              <a:gd name="connsiteY167" fmla="*/ 2454031 h 9282345"/>
              <a:gd name="connsiteX168" fmla="*/ 6317875 w 9949411"/>
              <a:gd name="connsiteY168" fmla="*/ 2417842 h 9282345"/>
              <a:gd name="connsiteX169" fmla="*/ 6322398 w 9949411"/>
              <a:gd name="connsiteY169" fmla="*/ 2386177 h 9282345"/>
              <a:gd name="connsiteX170" fmla="*/ 6326920 w 9949411"/>
              <a:gd name="connsiteY170" fmla="*/ 2354512 h 9282345"/>
              <a:gd name="connsiteX171" fmla="*/ 6333704 w 9949411"/>
              <a:gd name="connsiteY171" fmla="*/ 2322847 h 9282345"/>
              <a:gd name="connsiteX172" fmla="*/ 6342748 w 9949411"/>
              <a:gd name="connsiteY172" fmla="*/ 2291182 h 9282345"/>
              <a:gd name="connsiteX173" fmla="*/ 6354054 w 9949411"/>
              <a:gd name="connsiteY173" fmla="*/ 2259518 h 9282345"/>
              <a:gd name="connsiteX174" fmla="*/ 6365361 w 9949411"/>
              <a:gd name="connsiteY174" fmla="*/ 2225591 h 9282345"/>
              <a:gd name="connsiteX175" fmla="*/ 6378928 w 9949411"/>
              <a:gd name="connsiteY175" fmla="*/ 2196188 h 9282345"/>
              <a:gd name="connsiteX176" fmla="*/ 6392496 w 9949411"/>
              <a:gd name="connsiteY176" fmla="*/ 2166785 h 9282345"/>
              <a:gd name="connsiteX177" fmla="*/ 6408324 w 9949411"/>
              <a:gd name="connsiteY177" fmla="*/ 2137381 h 9282345"/>
              <a:gd name="connsiteX178" fmla="*/ 6426414 w 9949411"/>
              <a:gd name="connsiteY178" fmla="*/ 2107978 h 9282345"/>
              <a:gd name="connsiteX179" fmla="*/ 6446765 w 9949411"/>
              <a:gd name="connsiteY179" fmla="*/ 2080837 h 9282345"/>
              <a:gd name="connsiteX180" fmla="*/ 6469378 w 9949411"/>
              <a:gd name="connsiteY180" fmla="*/ 2053697 h 9282345"/>
              <a:gd name="connsiteX181" fmla="*/ 6491990 w 9949411"/>
              <a:gd name="connsiteY181" fmla="*/ 2024292 h 9282345"/>
              <a:gd name="connsiteX182" fmla="*/ 6514602 w 9949411"/>
              <a:gd name="connsiteY182" fmla="*/ 1999413 h 9282345"/>
              <a:gd name="connsiteX183" fmla="*/ 6539476 w 9949411"/>
              <a:gd name="connsiteY183" fmla="*/ 1976795 h 9282345"/>
              <a:gd name="connsiteX184" fmla="*/ 6566610 w 9949411"/>
              <a:gd name="connsiteY184" fmla="*/ 1954177 h 9282345"/>
              <a:gd name="connsiteX185" fmla="*/ 6593745 w 9949411"/>
              <a:gd name="connsiteY185" fmla="*/ 1933821 h 9282345"/>
              <a:gd name="connsiteX186" fmla="*/ 6620880 w 9949411"/>
              <a:gd name="connsiteY186" fmla="*/ 1913465 h 9282345"/>
              <a:gd name="connsiteX187" fmla="*/ 6650276 w 9949411"/>
              <a:gd name="connsiteY187" fmla="*/ 1895371 h 9282345"/>
              <a:gd name="connsiteX188" fmla="*/ 6679672 w 9949411"/>
              <a:gd name="connsiteY188" fmla="*/ 1879539 h 9282345"/>
              <a:gd name="connsiteX189" fmla="*/ 6711329 w 9949411"/>
              <a:gd name="connsiteY189" fmla="*/ 1863706 h 9282345"/>
              <a:gd name="connsiteX190" fmla="*/ 6740725 w 9949411"/>
              <a:gd name="connsiteY190" fmla="*/ 1850135 h 9282345"/>
              <a:gd name="connsiteX191" fmla="*/ 6772382 w 9949411"/>
              <a:gd name="connsiteY191" fmla="*/ 1838827 h 9282345"/>
              <a:gd name="connsiteX192" fmla="*/ 6804040 w 9949411"/>
              <a:gd name="connsiteY192" fmla="*/ 1827518 h 9282345"/>
              <a:gd name="connsiteX193" fmla="*/ 6835696 w 9949411"/>
              <a:gd name="connsiteY193" fmla="*/ 1818470 h 9282345"/>
              <a:gd name="connsiteX194" fmla="*/ 6867354 w 9949411"/>
              <a:gd name="connsiteY194" fmla="*/ 1811685 h 9282345"/>
              <a:gd name="connsiteX195" fmla="*/ 6899011 w 9949411"/>
              <a:gd name="connsiteY195" fmla="*/ 1807162 h 9282345"/>
              <a:gd name="connsiteX196" fmla="*/ 6930668 w 9949411"/>
              <a:gd name="connsiteY196" fmla="*/ 1802638 h 9282345"/>
              <a:gd name="connsiteX197" fmla="*/ 7283421 w 9949411"/>
              <a:gd name="connsiteY197" fmla="*/ 0 h 9282345"/>
              <a:gd name="connsiteX198" fmla="*/ 7317339 w 9949411"/>
              <a:gd name="connsiteY198" fmla="*/ 0 h 9282345"/>
              <a:gd name="connsiteX199" fmla="*/ 7348997 w 9949411"/>
              <a:gd name="connsiteY199" fmla="*/ 0 h 9282345"/>
              <a:gd name="connsiteX200" fmla="*/ 7382915 w 9949411"/>
              <a:gd name="connsiteY200" fmla="*/ 2262 h 9282345"/>
              <a:gd name="connsiteX201" fmla="*/ 7414573 w 9949411"/>
              <a:gd name="connsiteY201" fmla="*/ 6785 h 9282345"/>
              <a:gd name="connsiteX202" fmla="*/ 7448491 w 9949411"/>
              <a:gd name="connsiteY202" fmla="*/ 13571 h 9282345"/>
              <a:gd name="connsiteX203" fmla="*/ 7480148 w 9949411"/>
              <a:gd name="connsiteY203" fmla="*/ 20356 h 9282345"/>
              <a:gd name="connsiteX204" fmla="*/ 7511805 w 9949411"/>
              <a:gd name="connsiteY204" fmla="*/ 27141 h 9282345"/>
              <a:gd name="connsiteX205" fmla="*/ 7543463 w 9949411"/>
              <a:gd name="connsiteY205" fmla="*/ 38450 h 9282345"/>
              <a:gd name="connsiteX206" fmla="*/ 7575119 w 9949411"/>
              <a:gd name="connsiteY206" fmla="*/ 49759 h 9282345"/>
              <a:gd name="connsiteX207" fmla="*/ 7604515 w 9949411"/>
              <a:gd name="connsiteY207" fmla="*/ 63330 h 9282345"/>
              <a:gd name="connsiteX208" fmla="*/ 7633911 w 9949411"/>
              <a:gd name="connsiteY208" fmla="*/ 76901 h 9282345"/>
              <a:gd name="connsiteX209" fmla="*/ 7663307 w 9949411"/>
              <a:gd name="connsiteY209" fmla="*/ 92733 h 9282345"/>
              <a:gd name="connsiteX210" fmla="*/ 7694965 w 9949411"/>
              <a:gd name="connsiteY210" fmla="*/ 110827 h 9282345"/>
              <a:gd name="connsiteX211" fmla="*/ 7722099 w 9949411"/>
              <a:gd name="connsiteY211" fmla="*/ 131183 h 9282345"/>
              <a:gd name="connsiteX212" fmla="*/ 7749235 w 9949411"/>
              <a:gd name="connsiteY212" fmla="*/ 153801 h 9282345"/>
              <a:gd name="connsiteX213" fmla="*/ 7774108 w 9949411"/>
              <a:gd name="connsiteY213" fmla="*/ 176419 h 9282345"/>
              <a:gd name="connsiteX214" fmla="*/ 7801243 w 9949411"/>
              <a:gd name="connsiteY214" fmla="*/ 199037 h 9282345"/>
              <a:gd name="connsiteX215" fmla="*/ 9949411 w 9949411"/>
              <a:gd name="connsiteY215" fmla="*/ 2354513 h 9282345"/>
              <a:gd name="connsiteX216" fmla="*/ 9949411 w 9949411"/>
              <a:gd name="connsiteY216" fmla="*/ 4292859 h 9282345"/>
              <a:gd name="connsiteX217" fmla="*/ 6833437 w 9949411"/>
              <a:gd name="connsiteY217" fmla="*/ 1169340 h 9282345"/>
              <a:gd name="connsiteX218" fmla="*/ 6810824 w 9949411"/>
              <a:gd name="connsiteY218" fmla="*/ 1144461 h 9282345"/>
              <a:gd name="connsiteX219" fmla="*/ 6788212 w 9949411"/>
              <a:gd name="connsiteY219" fmla="*/ 1117319 h 9282345"/>
              <a:gd name="connsiteX220" fmla="*/ 6765599 w 9949411"/>
              <a:gd name="connsiteY220" fmla="*/ 1087916 h 9282345"/>
              <a:gd name="connsiteX221" fmla="*/ 6747509 w 9949411"/>
              <a:gd name="connsiteY221" fmla="*/ 1060775 h 9282345"/>
              <a:gd name="connsiteX222" fmla="*/ 6729420 w 9949411"/>
              <a:gd name="connsiteY222" fmla="*/ 1033634 h 9282345"/>
              <a:gd name="connsiteX223" fmla="*/ 6713591 w 9949411"/>
              <a:gd name="connsiteY223" fmla="*/ 1004231 h 9282345"/>
              <a:gd name="connsiteX224" fmla="*/ 6695501 w 9949411"/>
              <a:gd name="connsiteY224" fmla="*/ 972566 h 9282345"/>
              <a:gd name="connsiteX225" fmla="*/ 6684195 w 9949411"/>
              <a:gd name="connsiteY225" fmla="*/ 943162 h 9282345"/>
              <a:gd name="connsiteX226" fmla="*/ 6670628 w 9949411"/>
              <a:gd name="connsiteY226" fmla="*/ 911498 h 9282345"/>
              <a:gd name="connsiteX227" fmla="*/ 6661583 w 9949411"/>
              <a:gd name="connsiteY227" fmla="*/ 879833 h 9282345"/>
              <a:gd name="connsiteX228" fmla="*/ 6652538 w 9949411"/>
              <a:gd name="connsiteY228" fmla="*/ 848168 h 9282345"/>
              <a:gd name="connsiteX229" fmla="*/ 6645755 w 9949411"/>
              <a:gd name="connsiteY229" fmla="*/ 816503 h 9282345"/>
              <a:gd name="connsiteX230" fmla="*/ 6641232 w 9949411"/>
              <a:gd name="connsiteY230" fmla="*/ 782576 h 9282345"/>
              <a:gd name="connsiteX231" fmla="*/ 6636709 w 9949411"/>
              <a:gd name="connsiteY231" fmla="*/ 750911 h 9282345"/>
              <a:gd name="connsiteX232" fmla="*/ 6634448 w 9949411"/>
              <a:gd name="connsiteY232" fmla="*/ 719246 h 9282345"/>
              <a:gd name="connsiteX233" fmla="*/ 6634448 w 9949411"/>
              <a:gd name="connsiteY233" fmla="*/ 683058 h 9282345"/>
              <a:gd name="connsiteX234" fmla="*/ 6634448 w 9949411"/>
              <a:gd name="connsiteY234" fmla="*/ 651393 h 9282345"/>
              <a:gd name="connsiteX235" fmla="*/ 6636709 w 9949411"/>
              <a:gd name="connsiteY235" fmla="*/ 617466 h 9282345"/>
              <a:gd name="connsiteX236" fmla="*/ 6641232 w 9949411"/>
              <a:gd name="connsiteY236" fmla="*/ 585801 h 9282345"/>
              <a:gd name="connsiteX237" fmla="*/ 6645755 w 9949411"/>
              <a:gd name="connsiteY237" fmla="*/ 554136 h 9282345"/>
              <a:gd name="connsiteX238" fmla="*/ 6652538 w 9949411"/>
              <a:gd name="connsiteY238" fmla="*/ 522471 h 9282345"/>
              <a:gd name="connsiteX239" fmla="*/ 6661583 w 9949411"/>
              <a:gd name="connsiteY239" fmla="*/ 488545 h 9282345"/>
              <a:gd name="connsiteX240" fmla="*/ 6670628 w 9949411"/>
              <a:gd name="connsiteY240" fmla="*/ 456880 h 9282345"/>
              <a:gd name="connsiteX241" fmla="*/ 6684195 w 9949411"/>
              <a:gd name="connsiteY241" fmla="*/ 425215 h 9282345"/>
              <a:gd name="connsiteX242" fmla="*/ 6695501 w 9949411"/>
              <a:gd name="connsiteY242" fmla="*/ 395812 h 9282345"/>
              <a:gd name="connsiteX243" fmla="*/ 6713591 w 9949411"/>
              <a:gd name="connsiteY243" fmla="*/ 366408 h 9282345"/>
              <a:gd name="connsiteX244" fmla="*/ 6729420 w 9949411"/>
              <a:gd name="connsiteY244" fmla="*/ 337005 h 9282345"/>
              <a:gd name="connsiteX245" fmla="*/ 6747509 w 9949411"/>
              <a:gd name="connsiteY245" fmla="*/ 305340 h 9282345"/>
              <a:gd name="connsiteX246" fmla="*/ 6765599 w 9949411"/>
              <a:gd name="connsiteY246" fmla="*/ 278199 h 9282345"/>
              <a:gd name="connsiteX247" fmla="*/ 6788212 w 9949411"/>
              <a:gd name="connsiteY247" fmla="*/ 251058 h 9282345"/>
              <a:gd name="connsiteX248" fmla="*/ 6810824 w 9949411"/>
              <a:gd name="connsiteY248" fmla="*/ 226178 h 9282345"/>
              <a:gd name="connsiteX249" fmla="*/ 6833437 w 9949411"/>
              <a:gd name="connsiteY249" fmla="*/ 199037 h 9282345"/>
              <a:gd name="connsiteX250" fmla="*/ 6858310 w 9949411"/>
              <a:gd name="connsiteY250" fmla="*/ 176419 h 9282345"/>
              <a:gd name="connsiteX251" fmla="*/ 6885445 w 9949411"/>
              <a:gd name="connsiteY251" fmla="*/ 153801 h 9282345"/>
              <a:gd name="connsiteX252" fmla="*/ 6912579 w 9949411"/>
              <a:gd name="connsiteY252" fmla="*/ 131183 h 9282345"/>
              <a:gd name="connsiteX253" fmla="*/ 6939714 w 9949411"/>
              <a:gd name="connsiteY253" fmla="*/ 110827 h 9282345"/>
              <a:gd name="connsiteX254" fmla="*/ 6971371 w 9949411"/>
              <a:gd name="connsiteY254" fmla="*/ 92733 h 9282345"/>
              <a:gd name="connsiteX255" fmla="*/ 6998506 w 9949411"/>
              <a:gd name="connsiteY255" fmla="*/ 76901 h 9282345"/>
              <a:gd name="connsiteX256" fmla="*/ 7030163 w 9949411"/>
              <a:gd name="connsiteY256" fmla="*/ 63330 h 9282345"/>
              <a:gd name="connsiteX257" fmla="*/ 7059559 w 9949411"/>
              <a:gd name="connsiteY257" fmla="*/ 49759 h 9282345"/>
              <a:gd name="connsiteX258" fmla="*/ 7091217 w 9949411"/>
              <a:gd name="connsiteY258" fmla="*/ 38450 h 9282345"/>
              <a:gd name="connsiteX259" fmla="*/ 7120613 w 9949411"/>
              <a:gd name="connsiteY259" fmla="*/ 27141 h 9282345"/>
              <a:gd name="connsiteX260" fmla="*/ 7152270 w 9949411"/>
              <a:gd name="connsiteY260" fmla="*/ 20356 h 9282345"/>
              <a:gd name="connsiteX261" fmla="*/ 7186188 w 9949411"/>
              <a:gd name="connsiteY261" fmla="*/ 13571 h 9282345"/>
              <a:gd name="connsiteX262" fmla="*/ 7220107 w 9949411"/>
              <a:gd name="connsiteY262" fmla="*/ 6785 h 9282345"/>
              <a:gd name="connsiteX263" fmla="*/ 7251764 w 9949411"/>
              <a:gd name="connsiteY263" fmla="*/ 2262 h 928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9949411" h="9282345">
                <a:moveTo>
                  <a:pt x="682891" y="3949067"/>
                </a:moveTo>
                <a:lnTo>
                  <a:pt x="716810" y="3951329"/>
                </a:lnTo>
                <a:lnTo>
                  <a:pt x="748467" y="3953591"/>
                </a:lnTo>
                <a:lnTo>
                  <a:pt x="782385" y="3955853"/>
                </a:lnTo>
                <a:lnTo>
                  <a:pt x="814043" y="3964900"/>
                </a:lnTo>
                <a:lnTo>
                  <a:pt x="845700" y="3971685"/>
                </a:lnTo>
                <a:lnTo>
                  <a:pt x="879618" y="3980732"/>
                </a:lnTo>
                <a:lnTo>
                  <a:pt x="911276" y="3989779"/>
                </a:lnTo>
                <a:lnTo>
                  <a:pt x="940672" y="4001088"/>
                </a:lnTo>
                <a:lnTo>
                  <a:pt x="972329" y="4014659"/>
                </a:lnTo>
                <a:lnTo>
                  <a:pt x="1001725" y="4028230"/>
                </a:lnTo>
                <a:lnTo>
                  <a:pt x="1031121" y="4046324"/>
                </a:lnTo>
                <a:lnTo>
                  <a:pt x="1058255" y="4062156"/>
                </a:lnTo>
                <a:lnTo>
                  <a:pt x="1087651" y="4082512"/>
                </a:lnTo>
                <a:lnTo>
                  <a:pt x="1117047" y="4102868"/>
                </a:lnTo>
                <a:lnTo>
                  <a:pt x="1141921" y="4125486"/>
                </a:lnTo>
                <a:lnTo>
                  <a:pt x="1166795" y="4152628"/>
                </a:lnTo>
                <a:lnTo>
                  <a:pt x="5119424" y="8113004"/>
                </a:lnTo>
                <a:lnTo>
                  <a:pt x="5142037" y="8137884"/>
                </a:lnTo>
                <a:lnTo>
                  <a:pt x="5164649" y="8167288"/>
                </a:lnTo>
                <a:lnTo>
                  <a:pt x="5185000" y="8194428"/>
                </a:lnTo>
                <a:lnTo>
                  <a:pt x="5205351" y="8221570"/>
                </a:lnTo>
                <a:lnTo>
                  <a:pt x="5223441" y="8250973"/>
                </a:lnTo>
                <a:lnTo>
                  <a:pt x="5239269" y="8280376"/>
                </a:lnTo>
                <a:lnTo>
                  <a:pt x="5255098" y="8309780"/>
                </a:lnTo>
                <a:lnTo>
                  <a:pt x="5268665" y="8339182"/>
                </a:lnTo>
                <a:lnTo>
                  <a:pt x="5279971" y="8373110"/>
                </a:lnTo>
                <a:lnTo>
                  <a:pt x="5291277" y="8404774"/>
                </a:lnTo>
                <a:lnTo>
                  <a:pt x="5300323" y="8436439"/>
                </a:lnTo>
                <a:lnTo>
                  <a:pt x="5307107" y="8468104"/>
                </a:lnTo>
                <a:lnTo>
                  <a:pt x="5311629" y="8499769"/>
                </a:lnTo>
                <a:lnTo>
                  <a:pt x="5316151" y="8531434"/>
                </a:lnTo>
                <a:lnTo>
                  <a:pt x="5318413" y="8567622"/>
                </a:lnTo>
                <a:lnTo>
                  <a:pt x="5318413" y="8599287"/>
                </a:lnTo>
                <a:lnTo>
                  <a:pt x="5318413" y="8630952"/>
                </a:lnTo>
                <a:lnTo>
                  <a:pt x="5316151" y="8664879"/>
                </a:lnTo>
                <a:lnTo>
                  <a:pt x="5311629" y="8696544"/>
                </a:lnTo>
                <a:lnTo>
                  <a:pt x="5307107" y="8728209"/>
                </a:lnTo>
                <a:lnTo>
                  <a:pt x="5300323" y="8762136"/>
                </a:lnTo>
                <a:lnTo>
                  <a:pt x="5291277" y="8793800"/>
                </a:lnTo>
                <a:lnTo>
                  <a:pt x="5279971" y="8825465"/>
                </a:lnTo>
                <a:lnTo>
                  <a:pt x="5268665" y="8857130"/>
                </a:lnTo>
                <a:lnTo>
                  <a:pt x="5255098" y="8886533"/>
                </a:lnTo>
                <a:lnTo>
                  <a:pt x="5239269" y="8915937"/>
                </a:lnTo>
                <a:lnTo>
                  <a:pt x="5223441" y="8947602"/>
                </a:lnTo>
                <a:lnTo>
                  <a:pt x="5205351" y="8977005"/>
                </a:lnTo>
                <a:lnTo>
                  <a:pt x="5185000" y="9004146"/>
                </a:lnTo>
                <a:lnTo>
                  <a:pt x="5164649" y="9031287"/>
                </a:lnTo>
                <a:lnTo>
                  <a:pt x="5142037" y="9058429"/>
                </a:lnTo>
                <a:lnTo>
                  <a:pt x="5119424" y="9083308"/>
                </a:lnTo>
                <a:lnTo>
                  <a:pt x="5094551" y="9105926"/>
                </a:lnTo>
                <a:lnTo>
                  <a:pt x="5067416" y="9130806"/>
                </a:lnTo>
                <a:lnTo>
                  <a:pt x="5040281" y="9151162"/>
                </a:lnTo>
                <a:lnTo>
                  <a:pt x="5013147" y="9171518"/>
                </a:lnTo>
                <a:lnTo>
                  <a:pt x="4981489" y="9189612"/>
                </a:lnTo>
                <a:lnTo>
                  <a:pt x="4952093" y="9205444"/>
                </a:lnTo>
                <a:lnTo>
                  <a:pt x="4922697" y="9221277"/>
                </a:lnTo>
                <a:lnTo>
                  <a:pt x="4893301" y="9232586"/>
                </a:lnTo>
                <a:lnTo>
                  <a:pt x="4861644" y="9243895"/>
                </a:lnTo>
                <a:lnTo>
                  <a:pt x="4829987" y="9255204"/>
                </a:lnTo>
                <a:lnTo>
                  <a:pt x="4798329" y="9264251"/>
                </a:lnTo>
                <a:lnTo>
                  <a:pt x="4766673" y="9271036"/>
                </a:lnTo>
                <a:lnTo>
                  <a:pt x="4732754" y="9275560"/>
                </a:lnTo>
                <a:lnTo>
                  <a:pt x="4701097" y="9280083"/>
                </a:lnTo>
                <a:lnTo>
                  <a:pt x="4667179" y="9282345"/>
                </a:lnTo>
                <a:lnTo>
                  <a:pt x="4635521" y="9282345"/>
                </a:lnTo>
                <a:lnTo>
                  <a:pt x="4603864" y="9282345"/>
                </a:lnTo>
                <a:lnTo>
                  <a:pt x="4569945" y="9280083"/>
                </a:lnTo>
                <a:lnTo>
                  <a:pt x="4538288" y="9275560"/>
                </a:lnTo>
                <a:lnTo>
                  <a:pt x="4504369" y="9271036"/>
                </a:lnTo>
                <a:lnTo>
                  <a:pt x="4472713" y="9264251"/>
                </a:lnTo>
                <a:lnTo>
                  <a:pt x="4441055" y="9255204"/>
                </a:lnTo>
                <a:lnTo>
                  <a:pt x="4409398" y="9243895"/>
                </a:lnTo>
                <a:lnTo>
                  <a:pt x="4377741" y="9232586"/>
                </a:lnTo>
                <a:lnTo>
                  <a:pt x="4348345" y="9219015"/>
                </a:lnTo>
                <a:lnTo>
                  <a:pt x="4318949" y="9205444"/>
                </a:lnTo>
                <a:lnTo>
                  <a:pt x="4289553" y="9189612"/>
                </a:lnTo>
                <a:lnTo>
                  <a:pt x="4257895" y="9171518"/>
                </a:lnTo>
                <a:lnTo>
                  <a:pt x="4230761" y="9151162"/>
                </a:lnTo>
                <a:lnTo>
                  <a:pt x="4203626" y="9130806"/>
                </a:lnTo>
                <a:lnTo>
                  <a:pt x="4176491" y="9105926"/>
                </a:lnTo>
                <a:lnTo>
                  <a:pt x="4151618" y="9083308"/>
                </a:lnTo>
                <a:lnTo>
                  <a:pt x="201249" y="5120670"/>
                </a:lnTo>
                <a:lnTo>
                  <a:pt x="176376" y="5093528"/>
                </a:lnTo>
                <a:lnTo>
                  <a:pt x="153764" y="5066387"/>
                </a:lnTo>
                <a:lnTo>
                  <a:pt x="131151" y="5041507"/>
                </a:lnTo>
                <a:lnTo>
                  <a:pt x="110800" y="5012104"/>
                </a:lnTo>
                <a:lnTo>
                  <a:pt x="94972" y="4984963"/>
                </a:lnTo>
                <a:lnTo>
                  <a:pt x="76882" y="4955560"/>
                </a:lnTo>
                <a:lnTo>
                  <a:pt x="63314" y="4926157"/>
                </a:lnTo>
                <a:lnTo>
                  <a:pt x="49747" y="4892230"/>
                </a:lnTo>
                <a:lnTo>
                  <a:pt x="38441" y="4862827"/>
                </a:lnTo>
                <a:lnTo>
                  <a:pt x="29396" y="4831162"/>
                </a:lnTo>
                <a:lnTo>
                  <a:pt x="20351" y="4799497"/>
                </a:lnTo>
                <a:lnTo>
                  <a:pt x="13568" y="4767832"/>
                </a:lnTo>
                <a:lnTo>
                  <a:pt x="6784" y="4733905"/>
                </a:lnTo>
                <a:lnTo>
                  <a:pt x="4523" y="4699979"/>
                </a:lnTo>
                <a:lnTo>
                  <a:pt x="2261" y="4668314"/>
                </a:lnTo>
                <a:lnTo>
                  <a:pt x="0" y="4634387"/>
                </a:lnTo>
                <a:lnTo>
                  <a:pt x="2261" y="4602722"/>
                </a:lnTo>
                <a:lnTo>
                  <a:pt x="4523" y="4571057"/>
                </a:lnTo>
                <a:lnTo>
                  <a:pt x="6784" y="4537130"/>
                </a:lnTo>
                <a:lnTo>
                  <a:pt x="13568" y="4503204"/>
                </a:lnTo>
                <a:lnTo>
                  <a:pt x="20351" y="4471539"/>
                </a:lnTo>
                <a:lnTo>
                  <a:pt x="29396" y="4439874"/>
                </a:lnTo>
                <a:lnTo>
                  <a:pt x="38441" y="4408209"/>
                </a:lnTo>
                <a:lnTo>
                  <a:pt x="49747" y="4378806"/>
                </a:lnTo>
                <a:lnTo>
                  <a:pt x="63314" y="4347141"/>
                </a:lnTo>
                <a:lnTo>
                  <a:pt x="76882" y="4315476"/>
                </a:lnTo>
                <a:lnTo>
                  <a:pt x="94972" y="4286073"/>
                </a:lnTo>
                <a:lnTo>
                  <a:pt x="113061" y="4258931"/>
                </a:lnTo>
                <a:lnTo>
                  <a:pt x="131151" y="4229528"/>
                </a:lnTo>
                <a:lnTo>
                  <a:pt x="153764" y="4202387"/>
                </a:lnTo>
                <a:lnTo>
                  <a:pt x="176376" y="4177507"/>
                </a:lnTo>
                <a:lnTo>
                  <a:pt x="201249" y="4152628"/>
                </a:lnTo>
                <a:lnTo>
                  <a:pt x="226123" y="4125486"/>
                </a:lnTo>
                <a:lnTo>
                  <a:pt x="250997" y="4102868"/>
                </a:lnTo>
                <a:lnTo>
                  <a:pt x="278131" y="4082512"/>
                </a:lnTo>
                <a:lnTo>
                  <a:pt x="307527" y="4062156"/>
                </a:lnTo>
                <a:lnTo>
                  <a:pt x="334662" y="4046324"/>
                </a:lnTo>
                <a:lnTo>
                  <a:pt x="364058" y="4028230"/>
                </a:lnTo>
                <a:lnTo>
                  <a:pt x="395715" y="4014659"/>
                </a:lnTo>
                <a:lnTo>
                  <a:pt x="427372" y="4001088"/>
                </a:lnTo>
                <a:lnTo>
                  <a:pt x="456768" y="3989779"/>
                </a:lnTo>
                <a:lnTo>
                  <a:pt x="488426" y="3980732"/>
                </a:lnTo>
                <a:lnTo>
                  <a:pt x="520083" y="3971685"/>
                </a:lnTo>
                <a:lnTo>
                  <a:pt x="551740" y="3964900"/>
                </a:lnTo>
                <a:lnTo>
                  <a:pt x="583397" y="3955853"/>
                </a:lnTo>
                <a:lnTo>
                  <a:pt x="617316" y="3953591"/>
                </a:lnTo>
                <a:lnTo>
                  <a:pt x="651234" y="3951329"/>
                </a:lnTo>
                <a:close/>
                <a:moveTo>
                  <a:pt x="6966848" y="1800376"/>
                </a:moveTo>
                <a:lnTo>
                  <a:pt x="6998505" y="1800376"/>
                </a:lnTo>
                <a:lnTo>
                  <a:pt x="7030162" y="1800376"/>
                </a:lnTo>
                <a:lnTo>
                  <a:pt x="7064081" y="1802638"/>
                </a:lnTo>
                <a:lnTo>
                  <a:pt x="7095738" y="1807162"/>
                </a:lnTo>
                <a:lnTo>
                  <a:pt x="7127395" y="1811685"/>
                </a:lnTo>
                <a:lnTo>
                  <a:pt x="7159052" y="1818470"/>
                </a:lnTo>
                <a:lnTo>
                  <a:pt x="7190710" y="1827518"/>
                </a:lnTo>
                <a:lnTo>
                  <a:pt x="7224628" y="1838827"/>
                </a:lnTo>
                <a:lnTo>
                  <a:pt x="7256286" y="1850135"/>
                </a:lnTo>
                <a:lnTo>
                  <a:pt x="7285682" y="1863706"/>
                </a:lnTo>
                <a:lnTo>
                  <a:pt x="7315078" y="1879539"/>
                </a:lnTo>
                <a:lnTo>
                  <a:pt x="7344474" y="1895371"/>
                </a:lnTo>
                <a:lnTo>
                  <a:pt x="7373870" y="1913465"/>
                </a:lnTo>
                <a:lnTo>
                  <a:pt x="7401004" y="1931559"/>
                </a:lnTo>
                <a:lnTo>
                  <a:pt x="7428139" y="1954177"/>
                </a:lnTo>
                <a:lnTo>
                  <a:pt x="7457535" y="1976795"/>
                </a:lnTo>
                <a:lnTo>
                  <a:pt x="7482408" y="1999413"/>
                </a:lnTo>
                <a:lnTo>
                  <a:pt x="9949411" y="4476062"/>
                </a:lnTo>
                <a:lnTo>
                  <a:pt x="9949411" y="6414408"/>
                </a:lnTo>
                <a:lnTo>
                  <a:pt x="6514602" y="2969717"/>
                </a:lnTo>
                <a:lnTo>
                  <a:pt x="6491990" y="2944837"/>
                </a:lnTo>
                <a:lnTo>
                  <a:pt x="6469378" y="2917696"/>
                </a:lnTo>
                <a:lnTo>
                  <a:pt x="6446765" y="2890554"/>
                </a:lnTo>
                <a:lnTo>
                  <a:pt x="6426414" y="2863413"/>
                </a:lnTo>
                <a:lnTo>
                  <a:pt x="6408324" y="2834010"/>
                </a:lnTo>
                <a:lnTo>
                  <a:pt x="6392496" y="2802345"/>
                </a:lnTo>
                <a:lnTo>
                  <a:pt x="6378928" y="2772942"/>
                </a:lnTo>
                <a:lnTo>
                  <a:pt x="6365361" y="2743539"/>
                </a:lnTo>
                <a:lnTo>
                  <a:pt x="6354054" y="2711874"/>
                </a:lnTo>
                <a:lnTo>
                  <a:pt x="6342748" y="2680209"/>
                </a:lnTo>
                <a:lnTo>
                  <a:pt x="6333704" y="2648544"/>
                </a:lnTo>
                <a:lnTo>
                  <a:pt x="6326920" y="2614617"/>
                </a:lnTo>
                <a:lnTo>
                  <a:pt x="6322398" y="2582952"/>
                </a:lnTo>
                <a:lnTo>
                  <a:pt x="6317875" y="2551287"/>
                </a:lnTo>
                <a:lnTo>
                  <a:pt x="6315614" y="2517361"/>
                </a:lnTo>
                <a:lnTo>
                  <a:pt x="6315614" y="2485696"/>
                </a:lnTo>
                <a:lnTo>
                  <a:pt x="6315614" y="2454031"/>
                </a:lnTo>
                <a:lnTo>
                  <a:pt x="6317875" y="2417842"/>
                </a:lnTo>
                <a:lnTo>
                  <a:pt x="6322398" y="2386177"/>
                </a:lnTo>
                <a:lnTo>
                  <a:pt x="6326920" y="2354512"/>
                </a:lnTo>
                <a:lnTo>
                  <a:pt x="6333704" y="2322847"/>
                </a:lnTo>
                <a:lnTo>
                  <a:pt x="6342748" y="2291182"/>
                </a:lnTo>
                <a:lnTo>
                  <a:pt x="6354054" y="2259518"/>
                </a:lnTo>
                <a:lnTo>
                  <a:pt x="6365361" y="2225591"/>
                </a:lnTo>
                <a:lnTo>
                  <a:pt x="6378928" y="2196188"/>
                </a:lnTo>
                <a:lnTo>
                  <a:pt x="6392496" y="2166785"/>
                </a:lnTo>
                <a:lnTo>
                  <a:pt x="6408324" y="2137381"/>
                </a:lnTo>
                <a:lnTo>
                  <a:pt x="6426414" y="2107978"/>
                </a:lnTo>
                <a:lnTo>
                  <a:pt x="6446765" y="2080837"/>
                </a:lnTo>
                <a:lnTo>
                  <a:pt x="6469378" y="2053697"/>
                </a:lnTo>
                <a:lnTo>
                  <a:pt x="6491990" y="2024292"/>
                </a:lnTo>
                <a:lnTo>
                  <a:pt x="6514602" y="1999413"/>
                </a:lnTo>
                <a:lnTo>
                  <a:pt x="6539476" y="1976795"/>
                </a:lnTo>
                <a:lnTo>
                  <a:pt x="6566610" y="1954177"/>
                </a:lnTo>
                <a:lnTo>
                  <a:pt x="6593745" y="1933821"/>
                </a:lnTo>
                <a:lnTo>
                  <a:pt x="6620880" y="1913465"/>
                </a:lnTo>
                <a:lnTo>
                  <a:pt x="6650276" y="1895371"/>
                </a:lnTo>
                <a:lnTo>
                  <a:pt x="6679672" y="1879539"/>
                </a:lnTo>
                <a:lnTo>
                  <a:pt x="6711329" y="1863706"/>
                </a:lnTo>
                <a:lnTo>
                  <a:pt x="6740725" y="1850135"/>
                </a:lnTo>
                <a:lnTo>
                  <a:pt x="6772382" y="1838827"/>
                </a:lnTo>
                <a:lnTo>
                  <a:pt x="6804040" y="1827518"/>
                </a:lnTo>
                <a:lnTo>
                  <a:pt x="6835696" y="1818470"/>
                </a:lnTo>
                <a:lnTo>
                  <a:pt x="6867354" y="1811685"/>
                </a:lnTo>
                <a:lnTo>
                  <a:pt x="6899011" y="1807162"/>
                </a:lnTo>
                <a:lnTo>
                  <a:pt x="6930668" y="1802638"/>
                </a:lnTo>
                <a:close/>
                <a:moveTo>
                  <a:pt x="7283421" y="0"/>
                </a:moveTo>
                <a:lnTo>
                  <a:pt x="7317339" y="0"/>
                </a:lnTo>
                <a:lnTo>
                  <a:pt x="7348997" y="0"/>
                </a:lnTo>
                <a:lnTo>
                  <a:pt x="7382915" y="2262"/>
                </a:lnTo>
                <a:lnTo>
                  <a:pt x="7414573" y="6785"/>
                </a:lnTo>
                <a:lnTo>
                  <a:pt x="7448491" y="13571"/>
                </a:lnTo>
                <a:lnTo>
                  <a:pt x="7480148" y="20356"/>
                </a:lnTo>
                <a:lnTo>
                  <a:pt x="7511805" y="27141"/>
                </a:lnTo>
                <a:lnTo>
                  <a:pt x="7543463" y="38450"/>
                </a:lnTo>
                <a:lnTo>
                  <a:pt x="7575119" y="49759"/>
                </a:lnTo>
                <a:lnTo>
                  <a:pt x="7604515" y="63330"/>
                </a:lnTo>
                <a:lnTo>
                  <a:pt x="7633911" y="76901"/>
                </a:lnTo>
                <a:lnTo>
                  <a:pt x="7663307" y="92733"/>
                </a:lnTo>
                <a:lnTo>
                  <a:pt x="7694965" y="110827"/>
                </a:lnTo>
                <a:lnTo>
                  <a:pt x="7722099" y="131183"/>
                </a:lnTo>
                <a:lnTo>
                  <a:pt x="7749235" y="153801"/>
                </a:lnTo>
                <a:lnTo>
                  <a:pt x="7774108" y="176419"/>
                </a:lnTo>
                <a:lnTo>
                  <a:pt x="7801243" y="199037"/>
                </a:lnTo>
                <a:lnTo>
                  <a:pt x="9949411" y="2354513"/>
                </a:lnTo>
                <a:lnTo>
                  <a:pt x="9949411" y="4292859"/>
                </a:lnTo>
                <a:lnTo>
                  <a:pt x="6833437" y="1169340"/>
                </a:lnTo>
                <a:lnTo>
                  <a:pt x="6810824" y="1144461"/>
                </a:lnTo>
                <a:lnTo>
                  <a:pt x="6788212" y="1117319"/>
                </a:lnTo>
                <a:lnTo>
                  <a:pt x="6765599" y="1087916"/>
                </a:lnTo>
                <a:lnTo>
                  <a:pt x="6747509" y="1060775"/>
                </a:lnTo>
                <a:lnTo>
                  <a:pt x="6729420" y="1033634"/>
                </a:lnTo>
                <a:lnTo>
                  <a:pt x="6713591" y="1004231"/>
                </a:lnTo>
                <a:lnTo>
                  <a:pt x="6695501" y="972566"/>
                </a:lnTo>
                <a:lnTo>
                  <a:pt x="6684195" y="943162"/>
                </a:lnTo>
                <a:lnTo>
                  <a:pt x="6670628" y="911498"/>
                </a:lnTo>
                <a:lnTo>
                  <a:pt x="6661583" y="879833"/>
                </a:lnTo>
                <a:lnTo>
                  <a:pt x="6652538" y="848168"/>
                </a:lnTo>
                <a:lnTo>
                  <a:pt x="6645755" y="816503"/>
                </a:lnTo>
                <a:lnTo>
                  <a:pt x="6641232" y="782576"/>
                </a:lnTo>
                <a:lnTo>
                  <a:pt x="6636709" y="750911"/>
                </a:lnTo>
                <a:lnTo>
                  <a:pt x="6634448" y="719246"/>
                </a:lnTo>
                <a:lnTo>
                  <a:pt x="6634448" y="683058"/>
                </a:lnTo>
                <a:lnTo>
                  <a:pt x="6634448" y="651393"/>
                </a:lnTo>
                <a:lnTo>
                  <a:pt x="6636709" y="617466"/>
                </a:lnTo>
                <a:lnTo>
                  <a:pt x="6641232" y="585801"/>
                </a:lnTo>
                <a:lnTo>
                  <a:pt x="6645755" y="554136"/>
                </a:lnTo>
                <a:lnTo>
                  <a:pt x="6652538" y="522471"/>
                </a:lnTo>
                <a:lnTo>
                  <a:pt x="6661583" y="488545"/>
                </a:lnTo>
                <a:lnTo>
                  <a:pt x="6670628" y="456880"/>
                </a:lnTo>
                <a:lnTo>
                  <a:pt x="6684195" y="425215"/>
                </a:lnTo>
                <a:lnTo>
                  <a:pt x="6695501" y="395812"/>
                </a:lnTo>
                <a:lnTo>
                  <a:pt x="6713591" y="366408"/>
                </a:lnTo>
                <a:lnTo>
                  <a:pt x="6729420" y="337005"/>
                </a:lnTo>
                <a:lnTo>
                  <a:pt x="6747509" y="305340"/>
                </a:lnTo>
                <a:lnTo>
                  <a:pt x="6765599" y="278199"/>
                </a:lnTo>
                <a:lnTo>
                  <a:pt x="6788212" y="251058"/>
                </a:lnTo>
                <a:lnTo>
                  <a:pt x="6810824" y="226178"/>
                </a:lnTo>
                <a:lnTo>
                  <a:pt x="6833437" y="199037"/>
                </a:lnTo>
                <a:lnTo>
                  <a:pt x="6858310" y="176419"/>
                </a:lnTo>
                <a:lnTo>
                  <a:pt x="6885445" y="153801"/>
                </a:lnTo>
                <a:lnTo>
                  <a:pt x="6912579" y="131183"/>
                </a:lnTo>
                <a:lnTo>
                  <a:pt x="6939714" y="110827"/>
                </a:lnTo>
                <a:lnTo>
                  <a:pt x="6971371" y="92733"/>
                </a:lnTo>
                <a:lnTo>
                  <a:pt x="6998506" y="76901"/>
                </a:lnTo>
                <a:lnTo>
                  <a:pt x="7030163" y="63330"/>
                </a:lnTo>
                <a:lnTo>
                  <a:pt x="7059559" y="49759"/>
                </a:lnTo>
                <a:lnTo>
                  <a:pt x="7091217" y="38450"/>
                </a:lnTo>
                <a:lnTo>
                  <a:pt x="7120613" y="27141"/>
                </a:lnTo>
                <a:lnTo>
                  <a:pt x="7152270" y="20356"/>
                </a:lnTo>
                <a:lnTo>
                  <a:pt x="7186188" y="13571"/>
                </a:lnTo>
                <a:lnTo>
                  <a:pt x="7220107" y="6785"/>
                </a:lnTo>
                <a:lnTo>
                  <a:pt x="7251764" y="2262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867B43-CBA4-DF26-710C-87A129C942AD}"/>
              </a:ext>
            </a:extLst>
          </p:cNvPr>
          <p:cNvSpPr txBox="1"/>
          <p:nvPr/>
        </p:nvSpPr>
        <p:spPr>
          <a:xfrm>
            <a:off x="880174" y="889915"/>
            <a:ext cx="5929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Youth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807151-10E9-E41F-036F-B8A3D0B30DD1}"/>
              </a:ext>
            </a:extLst>
          </p:cNvPr>
          <p:cNvSpPr txBox="1"/>
          <p:nvPr/>
        </p:nvSpPr>
        <p:spPr>
          <a:xfrm>
            <a:off x="1490361" y="3437588"/>
            <a:ext cx="4977077" cy="2813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2–3 short-form posts weekly using trends and challenges tied to MDC’s message.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Quick facts in digestible formats (carousel posts, short videos)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Monthly “Youth Spotlight” stories showing transformation, hope, and leadership.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B441C1-EE35-7A7E-F272-EDF8C10ECA89}"/>
              </a:ext>
            </a:extLst>
          </p:cNvPr>
          <p:cNvGrpSpPr/>
          <p:nvPr/>
        </p:nvGrpSpPr>
        <p:grpSpPr>
          <a:xfrm>
            <a:off x="1" y="2566468"/>
            <a:ext cx="5254170" cy="824957"/>
            <a:chOff x="1" y="2566468"/>
            <a:chExt cx="5254170" cy="824957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E040EEB1-C26E-22CD-68B1-808D64AAF4AD}"/>
                </a:ext>
              </a:extLst>
            </p:cNvPr>
            <p:cNvSpPr/>
            <p:nvPr/>
          </p:nvSpPr>
          <p:spPr>
            <a:xfrm>
              <a:off x="1" y="2566468"/>
              <a:ext cx="52541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158564-BA11-7C19-5C93-854AF35CB696}"/>
                </a:ext>
              </a:extLst>
            </p:cNvPr>
            <p:cNvSpPr txBox="1"/>
            <p:nvPr/>
          </p:nvSpPr>
          <p:spPr>
            <a:xfrm>
              <a:off x="1492735" y="2740418"/>
              <a:ext cx="3355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Content &amp; Cadence: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1" name="Freeform: Shape 5">
              <a:extLst>
                <a:ext uri="{FF2B5EF4-FFF2-40B4-BE49-F238E27FC236}">
                  <a16:creationId xmlns:a16="http://schemas.microsoft.com/office/drawing/2014/main" id="{23FD5E94-55A8-529D-C735-8E6C04CA92BE}"/>
                </a:ext>
              </a:extLst>
            </p:cNvPr>
            <p:cNvSpPr/>
            <p:nvPr/>
          </p:nvSpPr>
          <p:spPr>
            <a:xfrm>
              <a:off x="1003844" y="2847837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E215206-FC91-DE97-8D06-CF45371ABA92}"/>
              </a:ext>
            </a:extLst>
          </p:cNvPr>
          <p:cNvSpPr txBox="1"/>
          <p:nvPr/>
        </p:nvSpPr>
        <p:spPr>
          <a:xfrm>
            <a:off x="1492733" y="7477278"/>
            <a:ext cx="9949411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Who is your Next? A sharable behind-the-scenes look at YMDC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Wrong Answers Only Campaign (How to hide drugs from parents. “Wrong answers only”)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Hire an “AI” Dealer to Work for MDC (Here's every trick I used… &amp; here's how to spot it.)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"The Fentanyl Challenge" (Reverse Psychology Campaign on how dealers manipulate them)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CB4C61-6B2E-72F6-7BAA-462423652513}"/>
              </a:ext>
            </a:extLst>
          </p:cNvPr>
          <p:cNvGrpSpPr/>
          <p:nvPr/>
        </p:nvGrpSpPr>
        <p:grpSpPr>
          <a:xfrm>
            <a:off x="1" y="6509708"/>
            <a:ext cx="4847770" cy="824957"/>
            <a:chOff x="1" y="6509708"/>
            <a:chExt cx="4847770" cy="824957"/>
          </a:xfrm>
        </p:grpSpPr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7CEDCC14-B986-6213-AF12-95475776CA52}"/>
                </a:ext>
              </a:extLst>
            </p:cNvPr>
            <p:cNvSpPr/>
            <p:nvPr/>
          </p:nvSpPr>
          <p:spPr>
            <a:xfrm>
              <a:off x="1" y="6509708"/>
              <a:ext cx="48477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9B1B25-CB7A-99C9-1550-8FA362ECCDFC}"/>
                </a:ext>
              </a:extLst>
            </p:cNvPr>
            <p:cNvSpPr txBox="1"/>
            <p:nvPr/>
          </p:nvSpPr>
          <p:spPr>
            <a:xfrm>
              <a:off x="1492735" y="6683658"/>
              <a:ext cx="2783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Ideas: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5" name="Freeform: Shape 5">
              <a:extLst>
                <a:ext uri="{FF2B5EF4-FFF2-40B4-BE49-F238E27FC236}">
                  <a16:creationId xmlns:a16="http://schemas.microsoft.com/office/drawing/2014/main" id="{CA650D9C-D7FF-7E90-9B73-DE5D919248D5}"/>
                </a:ext>
              </a:extLst>
            </p:cNvPr>
            <p:cNvSpPr/>
            <p:nvPr/>
          </p:nvSpPr>
          <p:spPr>
            <a:xfrm>
              <a:off x="1003844" y="6791077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1433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9FCA1-E3DC-FFA2-FF08-19BFA94A8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770045F-61A7-A604-DE87-8BAE20F7579B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gradFill>
            <a:gsLst>
              <a:gs pos="50000">
                <a:schemeClr val="accent5"/>
              </a:gs>
              <a:gs pos="10000">
                <a:schemeClr val="accent1"/>
              </a:gs>
              <a:gs pos="90000">
                <a:schemeClr val="accent4"/>
              </a:gs>
            </a:gsLst>
            <a:lin ang="7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56DBB656-6EC1-6C53-9D1A-F87B6A324814}"/>
              </a:ext>
            </a:extLst>
          </p:cNvPr>
          <p:cNvSpPr/>
          <p:nvPr/>
        </p:nvSpPr>
        <p:spPr>
          <a:xfrm>
            <a:off x="6" y="3"/>
            <a:ext cx="15494974" cy="10288584"/>
          </a:xfrm>
          <a:custGeom>
            <a:avLst/>
            <a:gdLst>
              <a:gd name="connsiteX0" fmla="*/ 4942755 w 15494974"/>
              <a:gd name="connsiteY0" fmla="*/ 9534588 h 10288584"/>
              <a:gd name="connsiteX1" fmla="*/ 4771596 w 15494974"/>
              <a:gd name="connsiteY1" fmla="*/ 10288584 h 10288584"/>
              <a:gd name="connsiteX2" fmla="*/ 2532727 w 15494974"/>
              <a:gd name="connsiteY2" fmla="*/ 10288583 h 10288584"/>
              <a:gd name="connsiteX3" fmla="*/ 5065562 w 15494974"/>
              <a:gd name="connsiteY3" fmla="*/ 9496167 h 10288584"/>
              <a:gd name="connsiteX4" fmla="*/ 5930236 w 15494974"/>
              <a:gd name="connsiteY4" fmla="*/ 10288584 h 10288584"/>
              <a:gd name="connsiteX5" fmla="*/ 4885122 w 15494974"/>
              <a:gd name="connsiteY5" fmla="*/ 10288584 h 10288584"/>
              <a:gd name="connsiteX6" fmla="*/ 14818074 w 15494974"/>
              <a:gd name="connsiteY6" fmla="*/ 8124981 h 10288584"/>
              <a:gd name="connsiteX7" fmla="*/ 15494974 w 15494974"/>
              <a:gd name="connsiteY7" fmla="*/ 10288584 h 10288584"/>
              <a:gd name="connsiteX8" fmla="*/ 14327037 w 15494974"/>
              <a:gd name="connsiteY8" fmla="*/ 10288583 h 10288584"/>
              <a:gd name="connsiteX9" fmla="*/ 10026215 w 15494974"/>
              <a:gd name="connsiteY9" fmla="*/ 7944187 h 10288584"/>
              <a:gd name="connsiteX10" fmla="*/ 9492379 w 15494974"/>
              <a:gd name="connsiteY10" fmla="*/ 10288584 h 10288584"/>
              <a:gd name="connsiteX11" fmla="*/ 6091193 w 15494974"/>
              <a:gd name="connsiteY11" fmla="*/ 10288584 h 10288584"/>
              <a:gd name="connsiteX12" fmla="*/ 5184649 w 15494974"/>
              <a:gd name="connsiteY12" fmla="*/ 9458910 h 10288584"/>
              <a:gd name="connsiteX13" fmla="*/ 10145301 w 15494974"/>
              <a:gd name="connsiteY13" fmla="*/ 7906930 h 10288584"/>
              <a:gd name="connsiteX14" fmla="*/ 12751112 w 15494974"/>
              <a:gd name="connsiteY14" fmla="*/ 10288584 h 10288584"/>
              <a:gd name="connsiteX15" fmla="*/ 9604654 w 15494974"/>
              <a:gd name="connsiteY15" fmla="*/ 10288584 h 10288584"/>
              <a:gd name="connsiteX16" fmla="*/ 14339343 w 15494974"/>
              <a:gd name="connsiteY16" fmla="*/ 6594792 h 10288584"/>
              <a:gd name="connsiteX17" fmla="*/ 14751681 w 15494974"/>
              <a:gd name="connsiteY17" fmla="*/ 7912764 h 10288584"/>
              <a:gd name="connsiteX18" fmla="*/ 14212813 w 15494974"/>
              <a:gd name="connsiteY18" fmla="*/ 10288583 h 10288584"/>
              <a:gd name="connsiteX19" fmla="*/ 12910960 w 15494974"/>
              <a:gd name="connsiteY19" fmla="*/ 10288584 h 10288584"/>
              <a:gd name="connsiteX20" fmla="*/ 10264386 w 15494974"/>
              <a:gd name="connsiteY20" fmla="*/ 7869674 h 10288584"/>
              <a:gd name="connsiteX21" fmla="*/ 1075940 w 15494974"/>
              <a:gd name="connsiteY21" fmla="*/ 6068247 h 10288584"/>
              <a:gd name="connsiteX22" fmla="*/ 116177 w 15494974"/>
              <a:gd name="connsiteY22" fmla="*/ 10288584 h 10288584"/>
              <a:gd name="connsiteX23" fmla="*/ 1 w 15494974"/>
              <a:gd name="connsiteY23" fmla="*/ 10288584 h 10288584"/>
              <a:gd name="connsiteX24" fmla="*/ 1 w 15494974"/>
              <a:gd name="connsiteY24" fmla="*/ 6404863 h 10288584"/>
              <a:gd name="connsiteX25" fmla="*/ 1187582 w 15494974"/>
              <a:gd name="connsiteY25" fmla="*/ 6033319 h 10288584"/>
              <a:gd name="connsiteX26" fmla="*/ 4911305 w 15494974"/>
              <a:gd name="connsiteY26" fmla="*/ 9434063 h 10288584"/>
              <a:gd name="connsiteX27" fmla="*/ 2179967 w 15494974"/>
              <a:gd name="connsiteY27" fmla="*/ 10288584 h 10288584"/>
              <a:gd name="connsiteX28" fmla="*/ 219876 w 15494974"/>
              <a:gd name="connsiteY28" fmla="*/ 10288584 h 10288584"/>
              <a:gd name="connsiteX29" fmla="*/ 1 w 15494974"/>
              <a:gd name="connsiteY29" fmla="*/ 5023590 h 10288584"/>
              <a:gd name="connsiteX30" fmla="*/ 1032162 w 15494974"/>
              <a:gd name="connsiteY30" fmla="*/ 5967491 h 10288584"/>
              <a:gd name="connsiteX31" fmla="*/ 1 w 15494974"/>
              <a:gd name="connsiteY31" fmla="*/ 6290411 h 10288584"/>
              <a:gd name="connsiteX32" fmla="*/ 6148237 w 15494974"/>
              <a:gd name="connsiteY32" fmla="*/ 4481340 h 10288584"/>
              <a:gd name="connsiteX33" fmla="*/ 5034112 w 15494974"/>
              <a:gd name="connsiteY33" fmla="*/ 9395642 h 10288584"/>
              <a:gd name="connsiteX34" fmla="*/ 1310388 w 15494974"/>
              <a:gd name="connsiteY34" fmla="*/ 5994897 h 10288584"/>
              <a:gd name="connsiteX35" fmla="*/ 6271043 w 15494974"/>
              <a:gd name="connsiteY35" fmla="*/ 4442918 h 10288584"/>
              <a:gd name="connsiteX36" fmla="*/ 9991045 w 15494974"/>
              <a:gd name="connsiteY36" fmla="*/ 7844827 h 10288584"/>
              <a:gd name="connsiteX37" fmla="*/ 5153199 w 15494974"/>
              <a:gd name="connsiteY37" fmla="*/ 9358385 h 10288584"/>
              <a:gd name="connsiteX38" fmla="*/ 11235418 w 15494974"/>
              <a:gd name="connsiteY38" fmla="*/ 2889774 h 10288584"/>
              <a:gd name="connsiteX39" fmla="*/ 10113851 w 15494974"/>
              <a:gd name="connsiteY39" fmla="*/ 7806406 h 10288584"/>
              <a:gd name="connsiteX40" fmla="*/ 6393850 w 15494974"/>
              <a:gd name="connsiteY40" fmla="*/ 4404497 h 10288584"/>
              <a:gd name="connsiteX41" fmla="*/ 11354502 w 15494974"/>
              <a:gd name="connsiteY41" fmla="*/ 2852517 h 10288584"/>
              <a:gd name="connsiteX42" fmla="*/ 13895555 w 15494974"/>
              <a:gd name="connsiteY42" fmla="*/ 5176295 h 10288584"/>
              <a:gd name="connsiteX43" fmla="*/ 14307893 w 15494974"/>
              <a:gd name="connsiteY43" fmla="*/ 6494267 h 10288584"/>
              <a:gd name="connsiteX44" fmla="*/ 10232936 w 15494974"/>
              <a:gd name="connsiteY44" fmla="*/ 7769149 h 10288584"/>
              <a:gd name="connsiteX45" fmla="*/ 13006815 w 15494974"/>
              <a:gd name="connsiteY45" fmla="*/ 2335579 h 10288584"/>
              <a:gd name="connsiteX46" fmla="*/ 13830327 w 15494974"/>
              <a:gd name="connsiteY46" fmla="*/ 4967802 h 10288584"/>
              <a:gd name="connsiteX47" fmla="*/ 11477312 w 15494974"/>
              <a:gd name="connsiteY47" fmla="*/ 2814096 h 10288584"/>
              <a:gd name="connsiteX48" fmla="*/ 2276534 w 15494974"/>
              <a:gd name="connsiteY48" fmla="*/ 1012440 h 10288584"/>
              <a:gd name="connsiteX49" fmla="*/ 1158691 w 15494974"/>
              <a:gd name="connsiteY49" fmla="*/ 5927907 h 10288584"/>
              <a:gd name="connsiteX50" fmla="*/ 0 w 15494974"/>
              <a:gd name="connsiteY50" fmla="*/ 4869717 h 10288584"/>
              <a:gd name="connsiteX51" fmla="*/ 1 w 15494974"/>
              <a:gd name="connsiteY51" fmla="*/ 1724671 h 10288584"/>
              <a:gd name="connsiteX52" fmla="*/ 2399342 w 15494974"/>
              <a:gd name="connsiteY52" fmla="*/ 974018 h 10288584"/>
              <a:gd name="connsiteX53" fmla="*/ 6115622 w 15494974"/>
              <a:gd name="connsiteY53" fmla="*/ 4377092 h 10288584"/>
              <a:gd name="connsiteX54" fmla="*/ 1277773 w 15494974"/>
              <a:gd name="connsiteY54" fmla="*/ 5890650 h 10288584"/>
              <a:gd name="connsiteX55" fmla="*/ 5159879 w 15494974"/>
              <a:gd name="connsiteY55" fmla="*/ 1 h 10288584"/>
              <a:gd name="connsiteX56" fmla="*/ 2486979 w 15494974"/>
              <a:gd name="connsiteY56" fmla="*/ 836239 h 10288584"/>
              <a:gd name="connsiteX57" fmla="*/ 2676809 w 15494974"/>
              <a:gd name="connsiteY57" fmla="*/ 1 h 10288584"/>
              <a:gd name="connsiteX58" fmla="*/ 2565565 w 15494974"/>
              <a:gd name="connsiteY58" fmla="*/ 1 h 10288584"/>
              <a:gd name="connsiteX59" fmla="*/ 2367891 w 15494974"/>
              <a:gd name="connsiteY59" fmla="*/ 873496 h 10288584"/>
              <a:gd name="connsiteX60" fmla="*/ 1412185 w 15494974"/>
              <a:gd name="connsiteY60" fmla="*/ 1 h 10288584"/>
              <a:gd name="connsiteX61" fmla="*/ 7228155 w 15494974"/>
              <a:gd name="connsiteY61" fmla="*/ 1 h 10288584"/>
              <a:gd name="connsiteX62" fmla="*/ 6238428 w 15494974"/>
              <a:gd name="connsiteY62" fmla="*/ 4338671 h 10288584"/>
              <a:gd name="connsiteX63" fmla="*/ 2518428 w 15494974"/>
              <a:gd name="connsiteY63" fmla="*/ 936762 h 10288584"/>
              <a:gd name="connsiteX64" fmla="*/ 5512635 w 15494974"/>
              <a:gd name="connsiteY64" fmla="*/ 1 h 10288584"/>
              <a:gd name="connsiteX65" fmla="*/ 1 w 15494974"/>
              <a:gd name="connsiteY65" fmla="*/ 1 h 10288584"/>
              <a:gd name="connsiteX66" fmla="*/ 1247342 w 15494974"/>
              <a:gd name="connsiteY66" fmla="*/ 1 h 10288584"/>
              <a:gd name="connsiteX67" fmla="*/ 2245085 w 15494974"/>
              <a:gd name="connsiteY67" fmla="*/ 911916 h 10288584"/>
              <a:gd name="connsiteX68" fmla="*/ 1 w 15494974"/>
              <a:gd name="connsiteY68" fmla="*/ 1614308 h 10288584"/>
              <a:gd name="connsiteX69" fmla="*/ 11946878 w 15494974"/>
              <a:gd name="connsiteY69" fmla="*/ 1 h 10288584"/>
              <a:gd name="connsiteX70" fmla="*/ 11321889 w 15494974"/>
              <a:gd name="connsiteY70" fmla="*/ 2748270 h 10288584"/>
              <a:gd name="connsiteX71" fmla="*/ 8312611 w 15494974"/>
              <a:gd name="connsiteY71" fmla="*/ 1 h 10288584"/>
              <a:gd name="connsiteX72" fmla="*/ 7339173 w 15494974"/>
              <a:gd name="connsiteY72" fmla="*/ 1 h 10288584"/>
              <a:gd name="connsiteX73" fmla="*/ 8152730 w 15494974"/>
              <a:gd name="connsiteY73" fmla="*/ 1 h 10288584"/>
              <a:gd name="connsiteX74" fmla="*/ 11202805 w 15494974"/>
              <a:gd name="connsiteY74" fmla="*/ 2785527 h 10288584"/>
              <a:gd name="connsiteX75" fmla="*/ 6361237 w 15494974"/>
              <a:gd name="connsiteY75" fmla="*/ 4300251 h 10288584"/>
              <a:gd name="connsiteX76" fmla="*/ 12276111 w 15494974"/>
              <a:gd name="connsiteY76" fmla="*/ 0 h 10288584"/>
              <a:gd name="connsiteX77" fmla="*/ 12974200 w 15494974"/>
              <a:gd name="connsiteY77" fmla="*/ 2231332 h 10288584"/>
              <a:gd name="connsiteX78" fmla="*/ 11444696 w 15494974"/>
              <a:gd name="connsiteY78" fmla="*/ 2709849 h 10288584"/>
              <a:gd name="connsiteX79" fmla="*/ 12061457 w 15494974"/>
              <a:gd name="connsiteY79" fmla="*/ 1 h 1028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5494974" h="10288584">
                <a:moveTo>
                  <a:pt x="4942755" y="9534588"/>
                </a:moveTo>
                <a:lnTo>
                  <a:pt x="4771596" y="10288584"/>
                </a:lnTo>
                <a:lnTo>
                  <a:pt x="2532727" y="10288583"/>
                </a:lnTo>
                <a:close/>
                <a:moveTo>
                  <a:pt x="5065562" y="9496167"/>
                </a:moveTo>
                <a:lnTo>
                  <a:pt x="5930236" y="10288584"/>
                </a:lnTo>
                <a:lnTo>
                  <a:pt x="4885122" y="10288584"/>
                </a:lnTo>
                <a:close/>
                <a:moveTo>
                  <a:pt x="14818074" y="8124981"/>
                </a:moveTo>
                <a:lnTo>
                  <a:pt x="15494974" y="10288584"/>
                </a:lnTo>
                <a:lnTo>
                  <a:pt x="14327037" y="10288583"/>
                </a:lnTo>
                <a:close/>
                <a:moveTo>
                  <a:pt x="10026215" y="7944187"/>
                </a:moveTo>
                <a:lnTo>
                  <a:pt x="9492379" y="10288584"/>
                </a:lnTo>
                <a:lnTo>
                  <a:pt x="6091193" y="10288584"/>
                </a:lnTo>
                <a:lnTo>
                  <a:pt x="5184649" y="9458910"/>
                </a:lnTo>
                <a:close/>
                <a:moveTo>
                  <a:pt x="10145301" y="7906930"/>
                </a:moveTo>
                <a:lnTo>
                  <a:pt x="12751112" y="10288584"/>
                </a:lnTo>
                <a:lnTo>
                  <a:pt x="9604654" y="10288584"/>
                </a:lnTo>
                <a:close/>
                <a:moveTo>
                  <a:pt x="14339343" y="6594792"/>
                </a:moveTo>
                <a:lnTo>
                  <a:pt x="14751681" y="7912764"/>
                </a:lnTo>
                <a:lnTo>
                  <a:pt x="14212813" y="10288583"/>
                </a:lnTo>
                <a:lnTo>
                  <a:pt x="12910960" y="10288584"/>
                </a:lnTo>
                <a:lnTo>
                  <a:pt x="10264386" y="7869674"/>
                </a:lnTo>
                <a:close/>
                <a:moveTo>
                  <a:pt x="1075940" y="6068247"/>
                </a:moveTo>
                <a:lnTo>
                  <a:pt x="116177" y="10288584"/>
                </a:lnTo>
                <a:lnTo>
                  <a:pt x="1" y="10288584"/>
                </a:lnTo>
                <a:lnTo>
                  <a:pt x="1" y="6404863"/>
                </a:lnTo>
                <a:close/>
                <a:moveTo>
                  <a:pt x="1187582" y="6033319"/>
                </a:moveTo>
                <a:lnTo>
                  <a:pt x="4911305" y="9434063"/>
                </a:lnTo>
                <a:lnTo>
                  <a:pt x="2179967" y="10288584"/>
                </a:lnTo>
                <a:lnTo>
                  <a:pt x="219876" y="10288584"/>
                </a:lnTo>
                <a:close/>
                <a:moveTo>
                  <a:pt x="1" y="5023590"/>
                </a:moveTo>
                <a:lnTo>
                  <a:pt x="1032162" y="5967491"/>
                </a:lnTo>
                <a:lnTo>
                  <a:pt x="1" y="6290411"/>
                </a:lnTo>
                <a:close/>
                <a:moveTo>
                  <a:pt x="6148237" y="4481340"/>
                </a:moveTo>
                <a:lnTo>
                  <a:pt x="5034112" y="9395642"/>
                </a:lnTo>
                <a:lnTo>
                  <a:pt x="1310388" y="5994897"/>
                </a:lnTo>
                <a:close/>
                <a:moveTo>
                  <a:pt x="6271043" y="4442918"/>
                </a:moveTo>
                <a:lnTo>
                  <a:pt x="9991045" y="7844827"/>
                </a:lnTo>
                <a:lnTo>
                  <a:pt x="5153199" y="9358385"/>
                </a:lnTo>
                <a:close/>
                <a:moveTo>
                  <a:pt x="11235418" y="2889774"/>
                </a:moveTo>
                <a:lnTo>
                  <a:pt x="10113851" y="7806406"/>
                </a:lnTo>
                <a:lnTo>
                  <a:pt x="6393850" y="4404497"/>
                </a:lnTo>
                <a:close/>
                <a:moveTo>
                  <a:pt x="11354502" y="2852517"/>
                </a:moveTo>
                <a:lnTo>
                  <a:pt x="13895555" y="5176295"/>
                </a:lnTo>
                <a:lnTo>
                  <a:pt x="14307893" y="6494267"/>
                </a:lnTo>
                <a:lnTo>
                  <a:pt x="10232936" y="7769149"/>
                </a:lnTo>
                <a:close/>
                <a:moveTo>
                  <a:pt x="13006815" y="2335579"/>
                </a:moveTo>
                <a:lnTo>
                  <a:pt x="13830327" y="4967802"/>
                </a:lnTo>
                <a:lnTo>
                  <a:pt x="11477312" y="2814096"/>
                </a:lnTo>
                <a:close/>
                <a:moveTo>
                  <a:pt x="2276534" y="1012440"/>
                </a:moveTo>
                <a:lnTo>
                  <a:pt x="1158691" y="5927907"/>
                </a:lnTo>
                <a:lnTo>
                  <a:pt x="0" y="4869717"/>
                </a:lnTo>
                <a:lnTo>
                  <a:pt x="1" y="1724671"/>
                </a:lnTo>
                <a:close/>
                <a:moveTo>
                  <a:pt x="2399342" y="974018"/>
                </a:moveTo>
                <a:lnTo>
                  <a:pt x="6115622" y="4377092"/>
                </a:lnTo>
                <a:lnTo>
                  <a:pt x="1277773" y="5890650"/>
                </a:lnTo>
                <a:close/>
                <a:moveTo>
                  <a:pt x="5159879" y="1"/>
                </a:moveTo>
                <a:lnTo>
                  <a:pt x="2486979" y="836239"/>
                </a:lnTo>
                <a:lnTo>
                  <a:pt x="2676809" y="1"/>
                </a:lnTo>
                <a:close/>
                <a:moveTo>
                  <a:pt x="2565565" y="1"/>
                </a:moveTo>
                <a:lnTo>
                  <a:pt x="2367891" y="873496"/>
                </a:lnTo>
                <a:lnTo>
                  <a:pt x="1412185" y="1"/>
                </a:lnTo>
                <a:close/>
                <a:moveTo>
                  <a:pt x="7228155" y="1"/>
                </a:moveTo>
                <a:lnTo>
                  <a:pt x="6238428" y="4338671"/>
                </a:lnTo>
                <a:lnTo>
                  <a:pt x="2518428" y="936762"/>
                </a:lnTo>
                <a:lnTo>
                  <a:pt x="5512635" y="1"/>
                </a:lnTo>
                <a:close/>
                <a:moveTo>
                  <a:pt x="1" y="1"/>
                </a:moveTo>
                <a:lnTo>
                  <a:pt x="1247342" y="1"/>
                </a:lnTo>
                <a:lnTo>
                  <a:pt x="2245085" y="911916"/>
                </a:lnTo>
                <a:lnTo>
                  <a:pt x="1" y="1614308"/>
                </a:lnTo>
                <a:close/>
                <a:moveTo>
                  <a:pt x="11946878" y="1"/>
                </a:moveTo>
                <a:lnTo>
                  <a:pt x="11321889" y="2748270"/>
                </a:lnTo>
                <a:lnTo>
                  <a:pt x="8312611" y="1"/>
                </a:lnTo>
                <a:close/>
                <a:moveTo>
                  <a:pt x="7339173" y="1"/>
                </a:moveTo>
                <a:lnTo>
                  <a:pt x="8152730" y="1"/>
                </a:lnTo>
                <a:lnTo>
                  <a:pt x="11202805" y="2785527"/>
                </a:lnTo>
                <a:lnTo>
                  <a:pt x="6361237" y="4300251"/>
                </a:lnTo>
                <a:close/>
                <a:moveTo>
                  <a:pt x="12276111" y="0"/>
                </a:moveTo>
                <a:lnTo>
                  <a:pt x="12974200" y="2231332"/>
                </a:lnTo>
                <a:lnTo>
                  <a:pt x="11444696" y="2709849"/>
                </a:lnTo>
                <a:lnTo>
                  <a:pt x="12061457" y="1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376C07C5-95DA-54FE-F852-8A2BE4B94984}"/>
              </a:ext>
            </a:extLst>
          </p:cNvPr>
          <p:cNvSpPr/>
          <p:nvPr/>
        </p:nvSpPr>
        <p:spPr>
          <a:xfrm>
            <a:off x="7739367" y="0"/>
            <a:ext cx="10548633" cy="10288588"/>
          </a:xfrm>
          <a:custGeom>
            <a:avLst/>
            <a:gdLst>
              <a:gd name="connsiteX0" fmla="*/ 10548633 w 10548633"/>
              <a:gd name="connsiteY0" fmla="*/ 8075819 h 10288588"/>
              <a:gd name="connsiteX1" fmla="*/ 10548633 w 10548633"/>
              <a:gd name="connsiteY1" fmla="*/ 10288588 h 10288588"/>
              <a:gd name="connsiteX2" fmla="*/ 9259733 w 10548633"/>
              <a:gd name="connsiteY2" fmla="*/ 10288588 h 10288588"/>
              <a:gd name="connsiteX3" fmla="*/ 7719835 w 10548633"/>
              <a:gd name="connsiteY3" fmla="*/ 7761646 h 10288588"/>
              <a:gd name="connsiteX4" fmla="*/ 10548633 w 10548633"/>
              <a:gd name="connsiteY4" fmla="*/ 7761646 h 10288588"/>
              <a:gd name="connsiteX5" fmla="*/ 10548633 w 10548633"/>
              <a:gd name="connsiteY5" fmla="*/ 7958286 h 10288588"/>
              <a:gd name="connsiteX6" fmla="*/ 9191896 w 10548633"/>
              <a:gd name="connsiteY6" fmla="*/ 10288588 h 10288588"/>
              <a:gd name="connsiteX7" fmla="*/ 7647477 w 10548633"/>
              <a:gd name="connsiteY7" fmla="*/ 7761646 h 10288588"/>
              <a:gd name="connsiteX8" fmla="*/ 9117275 w 10548633"/>
              <a:gd name="connsiteY8" fmla="*/ 10288588 h 10288588"/>
              <a:gd name="connsiteX9" fmla="*/ 6177677 w 10548633"/>
              <a:gd name="connsiteY9" fmla="*/ 10288588 h 10288588"/>
              <a:gd name="connsiteX10" fmla="*/ 4633258 w 10548633"/>
              <a:gd name="connsiteY10" fmla="*/ 7761646 h 10288588"/>
              <a:gd name="connsiteX11" fmla="*/ 7575117 w 10548633"/>
              <a:gd name="connsiteY11" fmla="*/ 7761646 h 10288588"/>
              <a:gd name="connsiteX12" fmla="*/ 6103057 w 10548633"/>
              <a:gd name="connsiteY12" fmla="*/ 10288588 h 10288588"/>
              <a:gd name="connsiteX13" fmla="*/ 4558637 w 10548633"/>
              <a:gd name="connsiteY13" fmla="*/ 7761646 h 10288588"/>
              <a:gd name="connsiteX14" fmla="*/ 6028437 w 10548633"/>
              <a:gd name="connsiteY14" fmla="*/ 10288588 h 10288588"/>
              <a:gd name="connsiteX15" fmla="*/ 3086578 w 10548633"/>
              <a:gd name="connsiteY15" fmla="*/ 10288588 h 10288588"/>
              <a:gd name="connsiteX16" fmla="*/ 1544420 w 10548633"/>
              <a:gd name="connsiteY16" fmla="*/ 7761646 h 10288588"/>
              <a:gd name="connsiteX17" fmla="*/ 4486278 w 10548633"/>
              <a:gd name="connsiteY17" fmla="*/ 7761646 h 10288588"/>
              <a:gd name="connsiteX18" fmla="*/ 3016480 w 10548633"/>
              <a:gd name="connsiteY18" fmla="*/ 10288588 h 10288588"/>
              <a:gd name="connsiteX19" fmla="*/ 1469799 w 10548633"/>
              <a:gd name="connsiteY19" fmla="*/ 7761646 h 10288588"/>
              <a:gd name="connsiteX20" fmla="*/ 2941859 w 10548633"/>
              <a:gd name="connsiteY20" fmla="*/ 10288588 h 10288588"/>
              <a:gd name="connsiteX21" fmla="*/ 0 w 10548633"/>
              <a:gd name="connsiteY21" fmla="*/ 10288588 h 10288588"/>
              <a:gd name="connsiteX22" fmla="*/ 9266516 w 10548633"/>
              <a:gd name="connsiteY22" fmla="*/ 5175938 h 10288588"/>
              <a:gd name="connsiteX23" fmla="*/ 10548633 w 10548633"/>
              <a:gd name="connsiteY23" fmla="*/ 5175938 h 10288588"/>
              <a:gd name="connsiteX24" fmla="*/ 10548633 w 10548633"/>
              <a:gd name="connsiteY24" fmla="*/ 7379666 h 10288588"/>
              <a:gd name="connsiteX25" fmla="*/ 9191896 w 10548633"/>
              <a:gd name="connsiteY25" fmla="*/ 5175938 h 10288588"/>
              <a:gd name="connsiteX26" fmla="*/ 10548633 w 10548633"/>
              <a:gd name="connsiteY26" fmla="*/ 7508500 h 10288588"/>
              <a:gd name="connsiteX27" fmla="*/ 10548633 w 10548633"/>
              <a:gd name="connsiteY27" fmla="*/ 7700620 h 10288588"/>
              <a:gd name="connsiteX28" fmla="*/ 7719835 w 10548633"/>
              <a:gd name="connsiteY28" fmla="*/ 7700620 h 10288588"/>
              <a:gd name="connsiteX29" fmla="*/ 6177677 w 10548633"/>
              <a:gd name="connsiteY29" fmla="*/ 5175938 h 10288588"/>
              <a:gd name="connsiteX30" fmla="*/ 9117275 w 10548633"/>
              <a:gd name="connsiteY30" fmla="*/ 5175938 h 10288588"/>
              <a:gd name="connsiteX31" fmla="*/ 7647477 w 10548633"/>
              <a:gd name="connsiteY31" fmla="*/ 7700620 h 10288588"/>
              <a:gd name="connsiteX32" fmla="*/ 6103057 w 10548633"/>
              <a:gd name="connsiteY32" fmla="*/ 5175938 h 10288588"/>
              <a:gd name="connsiteX33" fmla="*/ 7572855 w 10548633"/>
              <a:gd name="connsiteY33" fmla="*/ 7700620 h 10288588"/>
              <a:gd name="connsiteX34" fmla="*/ 4633258 w 10548633"/>
              <a:gd name="connsiteY34" fmla="*/ 7700620 h 10288588"/>
              <a:gd name="connsiteX35" fmla="*/ 3086578 w 10548633"/>
              <a:gd name="connsiteY35" fmla="*/ 5175938 h 10288588"/>
              <a:gd name="connsiteX36" fmla="*/ 6028437 w 10548633"/>
              <a:gd name="connsiteY36" fmla="*/ 5175938 h 10288588"/>
              <a:gd name="connsiteX37" fmla="*/ 4558637 w 10548633"/>
              <a:gd name="connsiteY37" fmla="*/ 7700620 h 10288588"/>
              <a:gd name="connsiteX38" fmla="*/ 3016480 w 10548633"/>
              <a:gd name="connsiteY38" fmla="*/ 5175938 h 10288588"/>
              <a:gd name="connsiteX39" fmla="*/ 4486278 w 10548633"/>
              <a:gd name="connsiteY39" fmla="*/ 7700620 h 10288588"/>
              <a:gd name="connsiteX40" fmla="*/ 1544420 w 10548633"/>
              <a:gd name="connsiteY40" fmla="*/ 7700620 h 10288588"/>
              <a:gd name="connsiteX41" fmla="*/ 10548633 w 10548633"/>
              <a:gd name="connsiteY41" fmla="*/ 2899881 h 10288588"/>
              <a:gd name="connsiteX42" fmla="*/ 10548633 w 10548633"/>
              <a:gd name="connsiteY42" fmla="*/ 5112651 h 10288588"/>
              <a:gd name="connsiteX43" fmla="*/ 9259733 w 10548633"/>
              <a:gd name="connsiteY43" fmla="*/ 5112651 h 10288588"/>
              <a:gd name="connsiteX44" fmla="*/ 7719835 w 10548633"/>
              <a:gd name="connsiteY44" fmla="*/ 2587969 h 10288588"/>
              <a:gd name="connsiteX45" fmla="*/ 10548633 w 10548633"/>
              <a:gd name="connsiteY45" fmla="*/ 2587969 h 10288588"/>
              <a:gd name="connsiteX46" fmla="*/ 10548633 w 10548633"/>
              <a:gd name="connsiteY46" fmla="*/ 2782349 h 10288588"/>
              <a:gd name="connsiteX47" fmla="*/ 9191896 w 10548633"/>
              <a:gd name="connsiteY47" fmla="*/ 5112651 h 10288588"/>
              <a:gd name="connsiteX48" fmla="*/ 7647477 w 10548633"/>
              <a:gd name="connsiteY48" fmla="*/ 2587969 h 10288588"/>
              <a:gd name="connsiteX49" fmla="*/ 9117275 w 10548633"/>
              <a:gd name="connsiteY49" fmla="*/ 5112651 h 10288588"/>
              <a:gd name="connsiteX50" fmla="*/ 6177677 w 10548633"/>
              <a:gd name="connsiteY50" fmla="*/ 5112651 h 10288588"/>
              <a:gd name="connsiteX51" fmla="*/ 4633258 w 10548633"/>
              <a:gd name="connsiteY51" fmla="*/ 2587969 h 10288588"/>
              <a:gd name="connsiteX52" fmla="*/ 7575117 w 10548633"/>
              <a:gd name="connsiteY52" fmla="*/ 2587969 h 10288588"/>
              <a:gd name="connsiteX53" fmla="*/ 6103057 w 10548633"/>
              <a:gd name="connsiteY53" fmla="*/ 5112651 h 10288588"/>
              <a:gd name="connsiteX54" fmla="*/ 4558637 w 10548633"/>
              <a:gd name="connsiteY54" fmla="*/ 2587969 h 10288588"/>
              <a:gd name="connsiteX55" fmla="*/ 6028437 w 10548633"/>
              <a:gd name="connsiteY55" fmla="*/ 5112651 h 10288588"/>
              <a:gd name="connsiteX56" fmla="*/ 3086578 w 10548633"/>
              <a:gd name="connsiteY56" fmla="*/ 5112651 h 10288588"/>
              <a:gd name="connsiteX57" fmla="*/ 1544420 w 10548633"/>
              <a:gd name="connsiteY57" fmla="*/ 2587969 h 10288588"/>
              <a:gd name="connsiteX58" fmla="*/ 4486278 w 10548633"/>
              <a:gd name="connsiteY58" fmla="*/ 2587969 h 10288588"/>
              <a:gd name="connsiteX59" fmla="*/ 3016480 w 10548633"/>
              <a:gd name="connsiteY59" fmla="*/ 5112651 h 10288588"/>
              <a:gd name="connsiteX60" fmla="*/ 9266516 w 10548633"/>
              <a:gd name="connsiteY60" fmla="*/ 0 h 10288588"/>
              <a:gd name="connsiteX61" fmla="*/ 10548633 w 10548633"/>
              <a:gd name="connsiteY61" fmla="*/ 0 h 10288588"/>
              <a:gd name="connsiteX62" fmla="*/ 10548633 w 10548633"/>
              <a:gd name="connsiteY62" fmla="*/ 2203729 h 10288588"/>
              <a:gd name="connsiteX63" fmla="*/ 9191896 w 10548633"/>
              <a:gd name="connsiteY63" fmla="*/ 0 h 10288588"/>
              <a:gd name="connsiteX64" fmla="*/ 10548633 w 10548633"/>
              <a:gd name="connsiteY64" fmla="*/ 2330302 h 10288588"/>
              <a:gd name="connsiteX65" fmla="*/ 10548633 w 10548633"/>
              <a:gd name="connsiteY65" fmla="*/ 2526942 h 10288588"/>
              <a:gd name="connsiteX66" fmla="*/ 7719835 w 10548633"/>
              <a:gd name="connsiteY66" fmla="*/ 2526942 h 10288588"/>
              <a:gd name="connsiteX67" fmla="*/ 6177677 w 10548633"/>
              <a:gd name="connsiteY67" fmla="*/ 0 h 10288588"/>
              <a:gd name="connsiteX68" fmla="*/ 9117275 w 10548633"/>
              <a:gd name="connsiteY68" fmla="*/ 0 h 10288588"/>
              <a:gd name="connsiteX69" fmla="*/ 7647477 w 10548633"/>
              <a:gd name="connsiteY69" fmla="*/ 2526942 h 10288588"/>
              <a:gd name="connsiteX70" fmla="*/ 6103057 w 10548633"/>
              <a:gd name="connsiteY70" fmla="*/ 0 h 10288588"/>
              <a:gd name="connsiteX71" fmla="*/ 7572855 w 10548633"/>
              <a:gd name="connsiteY71" fmla="*/ 2526942 h 10288588"/>
              <a:gd name="connsiteX72" fmla="*/ 4633258 w 10548633"/>
              <a:gd name="connsiteY72" fmla="*/ 2526942 h 10288588"/>
              <a:gd name="connsiteX73" fmla="*/ 3086578 w 10548633"/>
              <a:gd name="connsiteY73" fmla="*/ 0 h 10288588"/>
              <a:gd name="connsiteX74" fmla="*/ 6028437 w 10548633"/>
              <a:gd name="connsiteY74" fmla="*/ 0 h 10288588"/>
              <a:gd name="connsiteX75" fmla="*/ 4558637 w 10548633"/>
              <a:gd name="connsiteY75" fmla="*/ 2526942 h 10288588"/>
              <a:gd name="connsiteX76" fmla="*/ 3016480 w 10548633"/>
              <a:gd name="connsiteY76" fmla="*/ 0 h 10288588"/>
              <a:gd name="connsiteX77" fmla="*/ 4486278 w 10548633"/>
              <a:gd name="connsiteY77" fmla="*/ 2526942 h 10288588"/>
              <a:gd name="connsiteX78" fmla="*/ 1544420 w 10548633"/>
              <a:gd name="connsiteY78" fmla="*/ 2526942 h 10288588"/>
              <a:gd name="connsiteX79" fmla="*/ 0 w 10548633"/>
              <a:gd name="connsiteY79" fmla="*/ 0 h 10288588"/>
              <a:gd name="connsiteX80" fmla="*/ 2941859 w 10548633"/>
              <a:gd name="connsiteY80" fmla="*/ 0 h 10288588"/>
              <a:gd name="connsiteX81" fmla="*/ 1469799 w 10548633"/>
              <a:gd name="connsiteY81" fmla="*/ 2526942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548633" h="10288588">
                <a:moveTo>
                  <a:pt x="10548633" y="8075819"/>
                </a:moveTo>
                <a:lnTo>
                  <a:pt x="10548633" y="10288588"/>
                </a:lnTo>
                <a:lnTo>
                  <a:pt x="9259733" y="10288588"/>
                </a:lnTo>
                <a:close/>
                <a:moveTo>
                  <a:pt x="7719835" y="7761646"/>
                </a:moveTo>
                <a:lnTo>
                  <a:pt x="10548633" y="7761646"/>
                </a:lnTo>
                <a:lnTo>
                  <a:pt x="10548633" y="7958286"/>
                </a:lnTo>
                <a:lnTo>
                  <a:pt x="9191896" y="10288588"/>
                </a:lnTo>
                <a:close/>
                <a:moveTo>
                  <a:pt x="7647477" y="7761646"/>
                </a:moveTo>
                <a:lnTo>
                  <a:pt x="9117275" y="10288588"/>
                </a:lnTo>
                <a:lnTo>
                  <a:pt x="6177677" y="10288588"/>
                </a:lnTo>
                <a:close/>
                <a:moveTo>
                  <a:pt x="4633258" y="7761646"/>
                </a:moveTo>
                <a:lnTo>
                  <a:pt x="7575117" y="7761646"/>
                </a:lnTo>
                <a:lnTo>
                  <a:pt x="6103057" y="10288588"/>
                </a:lnTo>
                <a:close/>
                <a:moveTo>
                  <a:pt x="4558637" y="7761646"/>
                </a:moveTo>
                <a:lnTo>
                  <a:pt x="6028437" y="10288588"/>
                </a:lnTo>
                <a:lnTo>
                  <a:pt x="3086578" y="10288588"/>
                </a:lnTo>
                <a:close/>
                <a:moveTo>
                  <a:pt x="1544420" y="7761646"/>
                </a:moveTo>
                <a:lnTo>
                  <a:pt x="4486278" y="7761646"/>
                </a:lnTo>
                <a:lnTo>
                  <a:pt x="3016480" y="10288588"/>
                </a:lnTo>
                <a:close/>
                <a:moveTo>
                  <a:pt x="1469799" y="7761646"/>
                </a:moveTo>
                <a:lnTo>
                  <a:pt x="2941859" y="10288588"/>
                </a:lnTo>
                <a:lnTo>
                  <a:pt x="0" y="10288588"/>
                </a:lnTo>
                <a:close/>
                <a:moveTo>
                  <a:pt x="9266516" y="5175938"/>
                </a:moveTo>
                <a:lnTo>
                  <a:pt x="10548633" y="5175938"/>
                </a:lnTo>
                <a:lnTo>
                  <a:pt x="10548633" y="7379666"/>
                </a:lnTo>
                <a:close/>
                <a:moveTo>
                  <a:pt x="9191896" y="5175938"/>
                </a:moveTo>
                <a:lnTo>
                  <a:pt x="10548633" y="7508500"/>
                </a:lnTo>
                <a:lnTo>
                  <a:pt x="10548633" y="7700620"/>
                </a:lnTo>
                <a:lnTo>
                  <a:pt x="7719835" y="7700620"/>
                </a:lnTo>
                <a:close/>
                <a:moveTo>
                  <a:pt x="6177677" y="5175938"/>
                </a:moveTo>
                <a:lnTo>
                  <a:pt x="9117275" y="5175938"/>
                </a:lnTo>
                <a:lnTo>
                  <a:pt x="7647477" y="7700620"/>
                </a:lnTo>
                <a:close/>
                <a:moveTo>
                  <a:pt x="6103057" y="5175938"/>
                </a:moveTo>
                <a:lnTo>
                  <a:pt x="7572855" y="7700620"/>
                </a:lnTo>
                <a:lnTo>
                  <a:pt x="4633258" y="7700620"/>
                </a:lnTo>
                <a:close/>
                <a:moveTo>
                  <a:pt x="3086578" y="5175938"/>
                </a:moveTo>
                <a:lnTo>
                  <a:pt x="6028437" y="5175938"/>
                </a:lnTo>
                <a:lnTo>
                  <a:pt x="4558637" y="7700620"/>
                </a:lnTo>
                <a:close/>
                <a:moveTo>
                  <a:pt x="3016480" y="5175938"/>
                </a:moveTo>
                <a:lnTo>
                  <a:pt x="4486278" y="7700620"/>
                </a:lnTo>
                <a:lnTo>
                  <a:pt x="1544420" y="7700620"/>
                </a:lnTo>
                <a:close/>
                <a:moveTo>
                  <a:pt x="10548633" y="2899881"/>
                </a:moveTo>
                <a:lnTo>
                  <a:pt x="10548633" y="5112651"/>
                </a:lnTo>
                <a:lnTo>
                  <a:pt x="9259733" y="5112651"/>
                </a:lnTo>
                <a:close/>
                <a:moveTo>
                  <a:pt x="7719835" y="2587969"/>
                </a:moveTo>
                <a:lnTo>
                  <a:pt x="10548633" y="2587969"/>
                </a:lnTo>
                <a:lnTo>
                  <a:pt x="10548633" y="2782349"/>
                </a:lnTo>
                <a:lnTo>
                  <a:pt x="9191896" y="5112651"/>
                </a:lnTo>
                <a:close/>
                <a:moveTo>
                  <a:pt x="7647477" y="2587969"/>
                </a:moveTo>
                <a:lnTo>
                  <a:pt x="9117275" y="5112651"/>
                </a:lnTo>
                <a:lnTo>
                  <a:pt x="6177677" y="5112651"/>
                </a:lnTo>
                <a:close/>
                <a:moveTo>
                  <a:pt x="4633258" y="2587969"/>
                </a:moveTo>
                <a:lnTo>
                  <a:pt x="7575117" y="2587969"/>
                </a:lnTo>
                <a:lnTo>
                  <a:pt x="6103057" y="5112651"/>
                </a:lnTo>
                <a:close/>
                <a:moveTo>
                  <a:pt x="4558637" y="2587969"/>
                </a:moveTo>
                <a:lnTo>
                  <a:pt x="6028437" y="5112651"/>
                </a:lnTo>
                <a:lnTo>
                  <a:pt x="3086578" y="5112651"/>
                </a:lnTo>
                <a:close/>
                <a:moveTo>
                  <a:pt x="1544420" y="2587969"/>
                </a:moveTo>
                <a:lnTo>
                  <a:pt x="4486278" y="2587969"/>
                </a:lnTo>
                <a:lnTo>
                  <a:pt x="3016480" y="5112651"/>
                </a:lnTo>
                <a:close/>
                <a:moveTo>
                  <a:pt x="9266516" y="0"/>
                </a:moveTo>
                <a:lnTo>
                  <a:pt x="10548633" y="0"/>
                </a:lnTo>
                <a:lnTo>
                  <a:pt x="10548633" y="2203729"/>
                </a:lnTo>
                <a:close/>
                <a:moveTo>
                  <a:pt x="9191896" y="0"/>
                </a:moveTo>
                <a:lnTo>
                  <a:pt x="10548633" y="2330302"/>
                </a:lnTo>
                <a:lnTo>
                  <a:pt x="10548633" y="2526942"/>
                </a:lnTo>
                <a:lnTo>
                  <a:pt x="7719835" y="2526942"/>
                </a:lnTo>
                <a:close/>
                <a:moveTo>
                  <a:pt x="6177677" y="0"/>
                </a:moveTo>
                <a:lnTo>
                  <a:pt x="9117275" y="0"/>
                </a:lnTo>
                <a:lnTo>
                  <a:pt x="7647477" y="2526942"/>
                </a:lnTo>
                <a:close/>
                <a:moveTo>
                  <a:pt x="6103057" y="0"/>
                </a:moveTo>
                <a:lnTo>
                  <a:pt x="7572855" y="2526942"/>
                </a:lnTo>
                <a:lnTo>
                  <a:pt x="4633258" y="2526942"/>
                </a:lnTo>
                <a:close/>
                <a:moveTo>
                  <a:pt x="3086578" y="0"/>
                </a:moveTo>
                <a:lnTo>
                  <a:pt x="6028437" y="0"/>
                </a:lnTo>
                <a:lnTo>
                  <a:pt x="4558637" y="2526942"/>
                </a:lnTo>
                <a:close/>
                <a:moveTo>
                  <a:pt x="3016480" y="0"/>
                </a:moveTo>
                <a:lnTo>
                  <a:pt x="4486278" y="2526942"/>
                </a:lnTo>
                <a:lnTo>
                  <a:pt x="1544420" y="2526942"/>
                </a:lnTo>
                <a:close/>
                <a:moveTo>
                  <a:pt x="0" y="0"/>
                </a:moveTo>
                <a:lnTo>
                  <a:pt x="2941859" y="0"/>
                </a:lnTo>
                <a:lnTo>
                  <a:pt x="1469799" y="2526942"/>
                </a:lnTo>
                <a:close/>
              </a:path>
            </a:pathLst>
          </a:custGeom>
          <a:solidFill>
            <a:schemeClr val="accent2"/>
          </a:solidFill>
          <a:ln w="174625" cap="sq">
            <a:solidFill>
              <a:schemeClr val="bg2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C2709C-142E-8D4E-0804-E6B5AEEDD6DC}"/>
              </a:ext>
            </a:extLst>
          </p:cNvPr>
          <p:cNvSpPr txBox="1"/>
          <p:nvPr/>
        </p:nvSpPr>
        <p:spPr>
          <a:xfrm>
            <a:off x="1576159" y="1378456"/>
            <a:ext cx="6171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Extrabold" panose="020B0906030804020204" pitchFamily="34" charset="0"/>
              </a:rPr>
              <a:t>Parent</a:t>
            </a:r>
            <a:endParaRPr lang="ru-RU" sz="8000" b="1" dirty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Extrabold" panose="020B09060308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DC6AB9-E61C-2CDE-AD3F-D32236F248C5}"/>
              </a:ext>
            </a:extLst>
          </p:cNvPr>
          <p:cNvSpPr txBox="1"/>
          <p:nvPr/>
        </p:nvSpPr>
        <p:spPr>
          <a:xfrm>
            <a:off x="1099578" y="3363616"/>
            <a:ext cx="712449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/>
            <a:r>
              <a:rPr lang="en-US" sz="5400" b="1" dirty="0"/>
              <a:t>Jessica Miller</a:t>
            </a:r>
          </a:p>
          <a:p>
            <a:pPr algn="ctr" eaLnBrk="1" fontAlgn="auto" hangingPunct="1"/>
            <a:endParaRPr lang="en-US" sz="6000" b="1" dirty="0"/>
          </a:p>
          <a:p>
            <a:pPr eaLnBrk="1" fontAlgn="auto" hangingPunct="1"/>
            <a:r>
              <a:rPr lang="en-US" sz="4000" b="1" dirty="0"/>
              <a:t>Gender:</a:t>
            </a:r>
            <a:r>
              <a:rPr lang="en-US" sz="4000" dirty="0"/>
              <a:t> Female</a:t>
            </a:r>
            <a:br>
              <a:rPr lang="en-US" sz="4000" dirty="0"/>
            </a:br>
            <a:r>
              <a:rPr lang="en-US" sz="4000" b="1" dirty="0"/>
              <a:t>Age:</a:t>
            </a:r>
            <a:r>
              <a:rPr lang="en-US" sz="4000" dirty="0"/>
              <a:t> 38</a:t>
            </a:r>
            <a:br>
              <a:rPr lang="en-US" sz="4000" dirty="0"/>
            </a:br>
            <a:r>
              <a:rPr lang="en-US" sz="4000" b="1" dirty="0"/>
              <a:t>Race/Ethnicity:</a:t>
            </a:r>
            <a:r>
              <a:rPr lang="en-US" sz="4000" dirty="0"/>
              <a:t> White</a:t>
            </a:r>
          </a:p>
          <a:p>
            <a:pPr eaLnBrk="1" fontAlgn="auto" hangingPunct="1"/>
            <a:r>
              <a:rPr lang="en-US" sz="4000" b="1" dirty="0"/>
              <a:t>Household Income:</a:t>
            </a:r>
            <a:r>
              <a:rPr lang="en-US" sz="4000" dirty="0"/>
              <a:t> 40K-50K</a:t>
            </a:r>
            <a:endParaRPr lang="en-US" sz="4400" dirty="0"/>
          </a:p>
          <a:p>
            <a:pPr eaLnBrk="1" fontAlgn="auto" hangingPunct="1"/>
            <a:r>
              <a:rPr lang="en-US" sz="4000" b="1" dirty="0"/>
              <a:t>Location:</a:t>
            </a:r>
            <a:r>
              <a:rPr lang="en-US" sz="4000" dirty="0"/>
              <a:t> Northwest Knoxville</a:t>
            </a:r>
            <a:endParaRPr lang="en-US" sz="44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24D6A78-C101-3808-ABA4-D4F3596F1F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" b="1233"/>
          <a:stretch/>
        </p:blipFill>
        <p:spPr/>
      </p:pic>
    </p:spTree>
    <p:extLst>
      <p:ext uri="{BB962C8B-B14F-4D97-AF65-F5344CB8AC3E}">
        <p14:creationId xmlns:p14="http://schemas.microsoft.com/office/powerpoint/2010/main" val="925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3B850-AAD9-C81A-93A8-89131090D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AD2BD9B-AB1D-017C-ADDA-D3D8190610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1514" r="-5514" b="5190"/>
          <a:stretch>
            <a:fillRect/>
          </a:stretch>
        </p:blipFill>
        <p:spPr>
          <a:xfrm>
            <a:off x="8338588" y="520083"/>
            <a:ext cx="9949411" cy="9282346"/>
          </a:xfrm>
        </p:spPr>
      </p:pic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D784C912-E59B-95B0-D7EB-EFC4734D9EC4}"/>
              </a:ext>
            </a:extLst>
          </p:cNvPr>
          <p:cNvSpPr/>
          <p:nvPr/>
        </p:nvSpPr>
        <p:spPr>
          <a:xfrm>
            <a:off x="8338589" y="520083"/>
            <a:ext cx="9949411" cy="9282345"/>
          </a:xfrm>
          <a:custGeom>
            <a:avLst/>
            <a:gdLst>
              <a:gd name="connsiteX0" fmla="*/ 682891 w 9949411"/>
              <a:gd name="connsiteY0" fmla="*/ 3949067 h 9282345"/>
              <a:gd name="connsiteX1" fmla="*/ 716810 w 9949411"/>
              <a:gd name="connsiteY1" fmla="*/ 3951329 h 9282345"/>
              <a:gd name="connsiteX2" fmla="*/ 748467 w 9949411"/>
              <a:gd name="connsiteY2" fmla="*/ 3953591 h 9282345"/>
              <a:gd name="connsiteX3" fmla="*/ 782385 w 9949411"/>
              <a:gd name="connsiteY3" fmla="*/ 3955853 h 9282345"/>
              <a:gd name="connsiteX4" fmla="*/ 814043 w 9949411"/>
              <a:gd name="connsiteY4" fmla="*/ 3964900 h 9282345"/>
              <a:gd name="connsiteX5" fmla="*/ 845700 w 9949411"/>
              <a:gd name="connsiteY5" fmla="*/ 3971685 h 9282345"/>
              <a:gd name="connsiteX6" fmla="*/ 879618 w 9949411"/>
              <a:gd name="connsiteY6" fmla="*/ 3980732 h 9282345"/>
              <a:gd name="connsiteX7" fmla="*/ 911276 w 9949411"/>
              <a:gd name="connsiteY7" fmla="*/ 3989779 h 9282345"/>
              <a:gd name="connsiteX8" fmla="*/ 940672 w 9949411"/>
              <a:gd name="connsiteY8" fmla="*/ 4001088 h 9282345"/>
              <a:gd name="connsiteX9" fmla="*/ 972329 w 9949411"/>
              <a:gd name="connsiteY9" fmla="*/ 4014659 h 9282345"/>
              <a:gd name="connsiteX10" fmla="*/ 1001725 w 9949411"/>
              <a:gd name="connsiteY10" fmla="*/ 4028230 h 9282345"/>
              <a:gd name="connsiteX11" fmla="*/ 1031121 w 9949411"/>
              <a:gd name="connsiteY11" fmla="*/ 4046324 h 9282345"/>
              <a:gd name="connsiteX12" fmla="*/ 1058255 w 9949411"/>
              <a:gd name="connsiteY12" fmla="*/ 4062156 h 9282345"/>
              <a:gd name="connsiteX13" fmla="*/ 1087651 w 9949411"/>
              <a:gd name="connsiteY13" fmla="*/ 4082512 h 9282345"/>
              <a:gd name="connsiteX14" fmla="*/ 1117047 w 9949411"/>
              <a:gd name="connsiteY14" fmla="*/ 4102868 h 9282345"/>
              <a:gd name="connsiteX15" fmla="*/ 1141921 w 9949411"/>
              <a:gd name="connsiteY15" fmla="*/ 4125486 h 9282345"/>
              <a:gd name="connsiteX16" fmla="*/ 1166795 w 9949411"/>
              <a:gd name="connsiteY16" fmla="*/ 4152628 h 9282345"/>
              <a:gd name="connsiteX17" fmla="*/ 5119424 w 9949411"/>
              <a:gd name="connsiteY17" fmla="*/ 8113004 h 9282345"/>
              <a:gd name="connsiteX18" fmla="*/ 5142037 w 9949411"/>
              <a:gd name="connsiteY18" fmla="*/ 8137884 h 9282345"/>
              <a:gd name="connsiteX19" fmla="*/ 5164649 w 9949411"/>
              <a:gd name="connsiteY19" fmla="*/ 8167288 h 9282345"/>
              <a:gd name="connsiteX20" fmla="*/ 5185000 w 9949411"/>
              <a:gd name="connsiteY20" fmla="*/ 8194428 h 9282345"/>
              <a:gd name="connsiteX21" fmla="*/ 5205351 w 9949411"/>
              <a:gd name="connsiteY21" fmla="*/ 8221570 h 9282345"/>
              <a:gd name="connsiteX22" fmla="*/ 5223441 w 9949411"/>
              <a:gd name="connsiteY22" fmla="*/ 8250973 h 9282345"/>
              <a:gd name="connsiteX23" fmla="*/ 5239269 w 9949411"/>
              <a:gd name="connsiteY23" fmla="*/ 8280376 h 9282345"/>
              <a:gd name="connsiteX24" fmla="*/ 5255098 w 9949411"/>
              <a:gd name="connsiteY24" fmla="*/ 8309780 h 9282345"/>
              <a:gd name="connsiteX25" fmla="*/ 5268665 w 9949411"/>
              <a:gd name="connsiteY25" fmla="*/ 8339182 h 9282345"/>
              <a:gd name="connsiteX26" fmla="*/ 5279971 w 9949411"/>
              <a:gd name="connsiteY26" fmla="*/ 8373110 h 9282345"/>
              <a:gd name="connsiteX27" fmla="*/ 5291277 w 9949411"/>
              <a:gd name="connsiteY27" fmla="*/ 8404774 h 9282345"/>
              <a:gd name="connsiteX28" fmla="*/ 5300323 w 9949411"/>
              <a:gd name="connsiteY28" fmla="*/ 8436439 h 9282345"/>
              <a:gd name="connsiteX29" fmla="*/ 5307107 w 9949411"/>
              <a:gd name="connsiteY29" fmla="*/ 8468104 h 9282345"/>
              <a:gd name="connsiteX30" fmla="*/ 5311629 w 9949411"/>
              <a:gd name="connsiteY30" fmla="*/ 8499769 h 9282345"/>
              <a:gd name="connsiteX31" fmla="*/ 5316151 w 9949411"/>
              <a:gd name="connsiteY31" fmla="*/ 8531434 h 9282345"/>
              <a:gd name="connsiteX32" fmla="*/ 5318413 w 9949411"/>
              <a:gd name="connsiteY32" fmla="*/ 8567622 h 9282345"/>
              <a:gd name="connsiteX33" fmla="*/ 5318413 w 9949411"/>
              <a:gd name="connsiteY33" fmla="*/ 8599287 h 9282345"/>
              <a:gd name="connsiteX34" fmla="*/ 5318413 w 9949411"/>
              <a:gd name="connsiteY34" fmla="*/ 8630952 h 9282345"/>
              <a:gd name="connsiteX35" fmla="*/ 5316151 w 9949411"/>
              <a:gd name="connsiteY35" fmla="*/ 8664879 h 9282345"/>
              <a:gd name="connsiteX36" fmla="*/ 5311629 w 9949411"/>
              <a:gd name="connsiteY36" fmla="*/ 8696544 h 9282345"/>
              <a:gd name="connsiteX37" fmla="*/ 5307107 w 9949411"/>
              <a:gd name="connsiteY37" fmla="*/ 8728209 h 9282345"/>
              <a:gd name="connsiteX38" fmla="*/ 5300323 w 9949411"/>
              <a:gd name="connsiteY38" fmla="*/ 8762136 h 9282345"/>
              <a:gd name="connsiteX39" fmla="*/ 5291277 w 9949411"/>
              <a:gd name="connsiteY39" fmla="*/ 8793800 h 9282345"/>
              <a:gd name="connsiteX40" fmla="*/ 5279971 w 9949411"/>
              <a:gd name="connsiteY40" fmla="*/ 8825465 h 9282345"/>
              <a:gd name="connsiteX41" fmla="*/ 5268665 w 9949411"/>
              <a:gd name="connsiteY41" fmla="*/ 8857130 h 9282345"/>
              <a:gd name="connsiteX42" fmla="*/ 5255098 w 9949411"/>
              <a:gd name="connsiteY42" fmla="*/ 8886533 h 9282345"/>
              <a:gd name="connsiteX43" fmla="*/ 5239269 w 9949411"/>
              <a:gd name="connsiteY43" fmla="*/ 8915937 h 9282345"/>
              <a:gd name="connsiteX44" fmla="*/ 5223441 w 9949411"/>
              <a:gd name="connsiteY44" fmla="*/ 8947602 h 9282345"/>
              <a:gd name="connsiteX45" fmla="*/ 5205351 w 9949411"/>
              <a:gd name="connsiteY45" fmla="*/ 8977005 h 9282345"/>
              <a:gd name="connsiteX46" fmla="*/ 5185000 w 9949411"/>
              <a:gd name="connsiteY46" fmla="*/ 9004146 h 9282345"/>
              <a:gd name="connsiteX47" fmla="*/ 5164649 w 9949411"/>
              <a:gd name="connsiteY47" fmla="*/ 9031287 h 9282345"/>
              <a:gd name="connsiteX48" fmla="*/ 5142037 w 9949411"/>
              <a:gd name="connsiteY48" fmla="*/ 9058429 h 9282345"/>
              <a:gd name="connsiteX49" fmla="*/ 5119424 w 9949411"/>
              <a:gd name="connsiteY49" fmla="*/ 9083308 h 9282345"/>
              <a:gd name="connsiteX50" fmla="*/ 5094551 w 9949411"/>
              <a:gd name="connsiteY50" fmla="*/ 9105926 h 9282345"/>
              <a:gd name="connsiteX51" fmla="*/ 5067416 w 9949411"/>
              <a:gd name="connsiteY51" fmla="*/ 9130806 h 9282345"/>
              <a:gd name="connsiteX52" fmla="*/ 5040281 w 9949411"/>
              <a:gd name="connsiteY52" fmla="*/ 9151162 h 9282345"/>
              <a:gd name="connsiteX53" fmla="*/ 5013147 w 9949411"/>
              <a:gd name="connsiteY53" fmla="*/ 9171518 h 9282345"/>
              <a:gd name="connsiteX54" fmla="*/ 4981489 w 9949411"/>
              <a:gd name="connsiteY54" fmla="*/ 9189612 h 9282345"/>
              <a:gd name="connsiteX55" fmla="*/ 4952093 w 9949411"/>
              <a:gd name="connsiteY55" fmla="*/ 9205444 h 9282345"/>
              <a:gd name="connsiteX56" fmla="*/ 4922697 w 9949411"/>
              <a:gd name="connsiteY56" fmla="*/ 9221277 h 9282345"/>
              <a:gd name="connsiteX57" fmla="*/ 4893301 w 9949411"/>
              <a:gd name="connsiteY57" fmla="*/ 9232586 h 9282345"/>
              <a:gd name="connsiteX58" fmla="*/ 4861644 w 9949411"/>
              <a:gd name="connsiteY58" fmla="*/ 9243895 h 9282345"/>
              <a:gd name="connsiteX59" fmla="*/ 4829987 w 9949411"/>
              <a:gd name="connsiteY59" fmla="*/ 9255204 h 9282345"/>
              <a:gd name="connsiteX60" fmla="*/ 4798329 w 9949411"/>
              <a:gd name="connsiteY60" fmla="*/ 9264251 h 9282345"/>
              <a:gd name="connsiteX61" fmla="*/ 4766673 w 9949411"/>
              <a:gd name="connsiteY61" fmla="*/ 9271036 h 9282345"/>
              <a:gd name="connsiteX62" fmla="*/ 4732754 w 9949411"/>
              <a:gd name="connsiteY62" fmla="*/ 9275560 h 9282345"/>
              <a:gd name="connsiteX63" fmla="*/ 4701097 w 9949411"/>
              <a:gd name="connsiteY63" fmla="*/ 9280083 h 9282345"/>
              <a:gd name="connsiteX64" fmla="*/ 4667179 w 9949411"/>
              <a:gd name="connsiteY64" fmla="*/ 9282345 h 9282345"/>
              <a:gd name="connsiteX65" fmla="*/ 4635521 w 9949411"/>
              <a:gd name="connsiteY65" fmla="*/ 9282345 h 9282345"/>
              <a:gd name="connsiteX66" fmla="*/ 4603864 w 9949411"/>
              <a:gd name="connsiteY66" fmla="*/ 9282345 h 9282345"/>
              <a:gd name="connsiteX67" fmla="*/ 4569945 w 9949411"/>
              <a:gd name="connsiteY67" fmla="*/ 9280083 h 9282345"/>
              <a:gd name="connsiteX68" fmla="*/ 4538288 w 9949411"/>
              <a:gd name="connsiteY68" fmla="*/ 9275560 h 9282345"/>
              <a:gd name="connsiteX69" fmla="*/ 4504369 w 9949411"/>
              <a:gd name="connsiteY69" fmla="*/ 9271036 h 9282345"/>
              <a:gd name="connsiteX70" fmla="*/ 4472713 w 9949411"/>
              <a:gd name="connsiteY70" fmla="*/ 9264251 h 9282345"/>
              <a:gd name="connsiteX71" fmla="*/ 4441055 w 9949411"/>
              <a:gd name="connsiteY71" fmla="*/ 9255204 h 9282345"/>
              <a:gd name="connsiteX72" fmla="*/ 4409398 w 9949411"/>
              <a:gd name="connsiteY72" fmla="*/ 9243895 h 9282345"/>
              <a:gd name="connsiteX73" fmla="*/ 4377741 w 9949411"/>
              <a:gd name="connsiteY73" fmla="*/ 9232586 h 9282345"/>
              <a:gd name="connsiteX74" fmla="*/ 4348345 w 9949411"/>
              <a:gd name="connsiteY74" fmla="*/ 9219015 h 9282345"/>
              <a:gd name="connsiteX75" fmla="*/ 4318949 w 9949411"/>
              <a:gd name="connsiteY75" fmla="*/ 9205444 h 9282345"/>
              <a:gd name="connsiteX76" fmla="*/ 4289553 w 9949411"/>
              <a:gd name="connsiteY76" fmla="*/ 9189612 h 9282345"/>
              <a:gd name="connsiteX77" fmla="*/ 4257895 w 9949411"/>
              <a:gd name="connsiteY77" fmla="*/ 9171518 h 9282345"/>
              <a:gd name="connsiteX78" fmla="*/ 4230761 w 9949411"/>
              <a:gd name="connsiteY78" fmla="*/ 9151162 h 9282345"/>
              <a:gd name="connsiteX79" fmla="*/ 4203626 w 9949411"/>
              <a:gd name="connsiteY79" fmla="*/ 9130806 h 9282345"/>
              <a:gd name="connsiteX80" fmla="*/ 4176491 w 9949411"/>
              <a:gd name="connsiteY80" fmla="*/ 9105926 h 9282345"/>
              <a:gd name="connsiteX81" fmla="*/ 4151618 w 9949411"/>
              <a:gd name="connsiteY81" fmla="*/ 9083308 h 9282345"/>
              <a:gd name="connsiteX82" fmla="*/ 201249 w 9949411"/>
              <a:gd name="connsiteY82" fmla="*/ 5120670 h 9282345"/>
              <a:gd name="connsiteX83" fmla="*/ 176376 w 9949411"/>
              <a:gd name="connsiteY83" fmla="*/ 5093528 h 9282345"/>
              <a:gd name="connsiteX84" fmla="*/ 153764 w 9949411"/>
              <a:gd name="connsiteY84" fmla="*/ 5066387 h 9282345"/>
              <a:gd name="connsiteX85" fmla="*/ 131151 w 9949411"/>
              <a:gd name="connsiteY85" fmla="*/ 5041507 h 9282345"/>
              <a:gd name="connsiteX86" fmla="*/ 110800 w 9949411"/>
              <a:gd name="connsiteY86" fmla="*/ 5012104 h 9282345"/>
              <a:gd name="connsiteX87" fmla="*/ 94972 w 9949411"/>
              <a:gd name="connsiteY87" fmla="*/ 4984963 h 9282345"/>
              <a:gd name="connsiteX88" fmla="*/ 76882 w 9949411"/>
              <a:gd name="connsiteY88" fmla="*/ 4955560 h 9282345"/>
              <a:gd name="connsiteX89" fmla="*/ 63314 w 9949411"/>
              <a:gd name="connsiteY89" fmla="*/ 4926157 h 9282345"/>
              <a:gd name="connsiteX90" fmla="*/ 49747 w 9949411"/>
              <a:gd name="connsiteY90" fmla="*/ 4892230 h 9282345"/>
              <a:gd name="connsiteX91" fmla="*/ 38441 w 9949411"/>
              <a:gd name="connsiteY91" fmla="*/ 4862827 h 9282345"/>
              <a:gd name="connsiteX92" fmla="*/ 29396 w 9949411"/>
              <a:gd name="connsiteY92" fmla="*/ 4831162 h 9282345"/>
              <a:gd name="connsiteX93" fmla="*/ 20351 w 9949411"/>
              <a:gd name="connsiteY93" fmla="*/ 4799497 h 9282345"/>
              <a:gd name="connsiteX94" fmla="*/ 13568 w 9949411"/>
              <a:gd name="connsiteY94" fmla="*/ 4767832 h 9282345"/>
              <a:gd name="connsiteX95" fmla="*/ 6784 w 9949411"/>
              <a:gd name="connsiteY95" fmla="*/ 4733905 h 9282345"/>
              <a:gd name="connsiteX96" fmla="*/ 4523 w 9949411"/>
              <a:gd name="connsiteY96" fmla="*/ 4699979 h 9282345"/>
              <a:gd name="connsiteX97" fmla="*/ 2261 w 9949411"/>
              <a:gd name="connsiteY97" fmla="*/ 4668314 h 9282345"/>
              <a:gd name="connsiteX98" fmla="*/ 0 w 9949411"/>
              <a:gd name="connsiteY98" fmla="*/ 4634387 h 9282345"/>
              <a:gd name="connsiteX99" fmla="*/ 2261 w 9949411"/>
              <a:gd name="connsiteY99" fmla="*/ 4602722 h 9282345"/>
              <a:gd name="connsiteX100" fmla="*/ 4523 w 9949411"/>
              <a:gd name="connsiteY100" fmla="*/ 4571057 h 9282345"/>
              <a:gd name="connsiteX101" fmla="*/ 6784 w 9949411"/>
              <a:gd name="connsiteY101" fmla="*/ 4537130 h 9282345"/>
              <a:gd name="connsiteX102" fmla="*/ 13568 w 9949411"/>
              <a:gd name="connsiteY102" fmla="*/ 4503204 h 9282345"/>
              <a:gd name="connsiteX103" fmla="*/ 20351 w 9949411"/>
              <a:gd name="connsiteY103" fmla="*/ 4471539 h 9282345"/>
              <a:gd name="connsiteX104" fmla="*/ 29396 w 9949411"/>
              <a:gd name="connsiteY104" fmla="*/ 4439874 h 9282345"/>
              <a:gd name="connsiteX105" fmla="*/ 38441 w 9949411"/>
              <a:gd name="connsiteY105" fmla="*/ 4408209 h 9282345"/>
              <a:gd name="connsiteX106" fmla="*/ 49747 w 9949411"/>
              <a:gd name="connsiteY106" fmla="*/ 4378806 h 9282345"/>
              <a:gd name="connsiteX107" fmla="*/ 63314 w 9949411"/>
              <a:gd name="connsiteY107" fmla="*/ 4347141 h 9282345"/>
              <a:gd name="connsiteX108" fmla="*/ 76882 w 9949411"/>
              <a:gd name="connsiteY108" fmla="*/ 4315476 h 9282345"/>
              <a:gd name="connsiteX109" fmla="*/ 94972 w 9949411"/>
              <a:gd name="connsiteY109" fmla="*/ 4286073 h 9282345"/>
              <a:gd name="connsiteX110" fmla="*/ 113061 w 9949411"/>
              <a:gd name="connsiteY110" fmla="*/ 4258931 h 9282345"/>
              <a:gd name="connsiteX111" fmla="*/ 131151 w 9949411"/>
              <a:gd name="connsiteY111" fmla="*/ 4229528 h 9282345"/>
              <a:gd name="connsiteX112" fmla="*/ 153764 w 9949411"/>
              <a:gd name="connsiteY112" fmla="*/ 4202387 h 9282345"/>
              <a:gd name="connsiteX113" fmla="*/ 176376 w 9949411"/>
              <a:gd name="connsiteY113" fmla="*/ 4177507 h 9282345"/>
              <a:gd name="connsiteX114" fmla="*/ 201249 w 9949411"/>
              <a:gd name="connsiteY114" fmla="*/ 4152628 h 9282345"/>
              <a:gd name="connsiteX115" fmla="*/ 226123 w 9949411"/>
              <a:gd name="connsiteY115" fmla="*/ 4125486 h 9282345"/>
              <a:gd name="connsiteX116" fmla="*/ 250997 w 9949411"/>
              <a:gd name="connsiteY116" fmla="*/ 4102868 h 9282345"/>
              <a:gd name="connsiteX117" fmla="*/ 278131 w 9949411"/>
              <a:gd name="connsiteY117" fmla="*/ 4082512 h 9282345"/>
              <a:gd name="connsiteX118" fmla="*/ 307527 w 9949411"/>
              <a:gd name="connsiteY118" fmla="*/ 4062156 h 9282345"/>
              <a:gd name="connsiteX119" fmla="*/ 334662 w 9949411"/>
              <a:gd name="connsiteY119" fmla="*/ 4046324 h 9282345"/>
              <a:gd name="connsiteX120" fmla="*/ 364058 w 9949411"/>
              <a:gd name="connsiteY120" fmla="*/ 4028230 h 9282345"/>
              <a:gd name="connsiteX121" fmla="*/ 395715 w 9949411"/>
              <a:gd name="connsiteY121" fmla="*/ 4014659 h 9282345"/>
              <a:gd name="connsiteX122" fmla="*/ 427372 w 9949411"/>
              <a:gd name="connsiteY122" fmla="*/ 4001088 h 9282345"/>
              <a:gd name="connsiteX123" fmla="*/ 456768 w 9949411"/>
              <a:gd name="connsiteY123" fmla="*/ 3989779 h 9282345"/>
              <a:gd name="connsiteX124" fmla="*/ 488426 w 9949411"/>
              <a:gd name="connsiteY124" fmla="*/ 3980732 h 9282345"/>
              <a:gd name="connsiteX125" fmla="*/ 520083 w 9949411"/>
              <a:gd name="connsiteY125" fmla="*/ 3971685 h 9282345"/>
              <a:gd name="connsiteX126" fmla="*/ 551740 w 9949411"/>
              <a:gd name="connsiteY126" fmla="*/ 3964900 h 9282345"/>
              <a:gd name="connsiteX127" fmla="*/ 583397 w 9949411"/>
              <a:gd name="connsiteY127" fmla="*/ 3955853 h 9282345"/>
              <a:gd name="connsiteX128" fmla="*/ 617316 w 9949411"/>
              <a:gd name="connsiteY128" fmla="*/ 3953591 h 9282345"/>
              <a:gd name="connsiteX129" fmla="*/ 651234 w 9949411"/>
              <a:gd name="connsiteY129" fmla="*/ 3951329 h 9282345"/>
              <a:gd name="connsiteX130" fmla="*/ 6966848 w 9949411"/>
              <a:gd name="connsiteY130" fmla="*/ 1800376 h 9282345"/>
              <a:gd name="connsiteX131" fmla="*/ 6998505 w 9949411"/>
              <a:gd name="connsiteY131" fmla="*/ 1800376 h 9282345"/>
              <a:gd name="connsiteX132" fmla="*/ 7030162 w 9949411"/>
              <a:gd name="connsiteY132" fmla="*/ 1800376 h 9282345"/>
              <a:gd name="connsiteX133" fmla="*/ 7064081 w 9949411"/>
              <a:gd name="connsiteY133" fmla="*/ 1802638 h 9282345"/>
              <a:gd name="connsiteX134" fmla="*/ 7095738 w 9949411"/>
              <a:gd name="connsiteY134" fmla="*/ 1807162 h 9282345"/>
              <a:gd name="connsiteX135" fmla="*/ 7127395 w 9949411"/>
              <a:gd name="connsiteY135" fmla="*/ 1811685 h 9282345"/>
              <a:gd name="connsiteX136" fmla="*/ 7159052 w 9949411"/>
              <a:gd name="connsiteY136" fmla="*/ 1818470 h 9282345"/>
              <a:gd name="connsiteX137" fmla="*/ 7190710 w 9949411"/>
              <a:gd name="connsiteY137" fmla="*/ 1827518 h 9282345"/>
              <a:gd name="connsiteX138" fmla="*/ 7224628 w 9949411"/>
              <a:gd name="connsiteY138" fmla="*/ 1838827 h 9282345"/>
              <a:gd name="connsiteX139" fmla="*/ 7256286 w 9949411"/>
              <a:gd name="connsiteY139" fmla="*/ 1850135 h 9282345"/>
              <a:gd name="connsiteX140" fmla="*/ 7285682 w 9949411"/>
              <a:gd name="connsiteY140" fmla="*/ 1863706 h 9282345"/>
              <a:gd name="connsiteX141" fmla="*/ 7315078 w 9949411"/>
              <a:gd name="connsiteY141" fmla="*/ 1879539 h 9282345"/>
              <a:gd name="connsiteX142" fmla="*/ 7344474 w 9949411"/>
              <a:gd name="connsiteY142" fmla="*/ 1895371 h 9282345"/>
              <a:gd name="connsiteX143" fmla="*/ 7373870 w 9949411"/>
              <a:gd name="connsiteY143" fmla="*/ 1913465 h 9282345"/>
              <a:gd name="connsiteX144" fmla="*/ 7401004 w 9949411"/>
              <a:gd name="connsiteY144" fmla="*/ 1931559 h 9282345"/>
              <a:gd name="connsiteX145" fmla="*/ 7428139 w 9949411"/>
              <a:gd name="connsiteY145" fmla="*/ 1954177 h 9282345"/>
              <a:gd name="connsiteX146" fmla="*/ 7457535 w 9949411"/>
              <a:gd name="connsiteY146" fmla="*/ 1976795 h 9282345"/>
              <a:gd name="connsiteX147" fmla="*/ 7482408 w 9949411"/>
              <a:gd name="connsiteY147" fmla="*/ 1999413 h 9282345"/>
              <a:gd name="connsiteX148" fmla="*/ 9949411 w 9949411"/>
              <a:gd name="connsiteY148" fmla="*/ 4476062 h 9282345"/>
              <a:gd name="connsiteX149" fmla="*/ 9949411 w 9949411"/>
              <a:gd name="connsiteY149" fmla="*/ 6414408 h 9282345"/>
              <a:gd name="connsiteX150" fmla="*/ 6514602 w 9949411"/>
              <a:gd name="connsiteY150" fmla="*/ 2969717 h 9282345"/>
              <a:gd name="connsiteX151" fmla="*/ 6491990 w 9949411"/>
              <a:gd name="connsiteY151" fmla="*/ 2944837 h 9282345"/>
              <a:gd name="connsiteX152" fmla="*/ 6469378 w 9949411"/>
              <a:gd name="connsiteY152" fmla="*/ 2917696 h 9282345"/>
              <a:gd name="connsiteX153" fmla="*/ 6446765 w 9949411"/>
              <a:gd name="connsiteY153" fmla="*/ 2890554 h 9282345"/>
              <a:gd name="connsiteX154" fmla="*/ 6426414 w 9949411"/>
              <a:gd name="connsiteY154" fmla="*/ 2863413 h 9282345"/>
              <a:gd name="connsiteX155" fmla="*/ 6408324 w 9949411"/>
              <a:gd name="connsiteY155" fmla="*/ 2834010 h 9282345"/>
              <a:gd name="connsiteX156" fmla="*/ 6392496 w 9949411"/>
              <a:gd name="connsiteY156" fmla="*/ 2802345 h 9282345"/>
              <a:gd name="connsiteX157" fmla="*/ 6378928 w 9949411"/>
              <a:gd name="connsiteY157" fmla="*/ 2772942 h 9282345"/>
              <a:gd name="connsiteX158" fmla="*/ 6365361 w 9949411"/>
              <a:gd name="connsiteY158" fmla="*/ 2743539 h 9282345"/>
              <a:gd name="connsiteX159" fmla="*/ 6354054 w 9949411"/>
              <a:gd name="connsiteY159" fmla="*/ 2711874 h 9282345"/>
              <a:gd name="connsiteX160" fmla="*/ 6342748 w 9949411"/>
              <a:gd name="connsiteY160" fmla="*/ 2680209 h 9282345"/>
              <a:gd name="connsiteX161" fmla="*/ 6333704 w 9949411"/>
              <a:gd name="connsiteY161" fmla="*/ 2648544 h 9282345"/>
              <a:gd name="connsiteX162" fmla="*/ 6326920 w 9949411"/>
              <a:gd name="connsiteY162" fmla="*/ 2614617 h 9282345"/>
              <a:gd name="connsiteX163" fmla="*/ 6322398 w 9949411"/>
              <a:gd name="connsiteY163" fmla="*/ 2582952 h 9282345"/>
              <a:gd name="connsiteX164" fmla="*/ 6317875 w 9949411"/>
              <a:gd name="connsiteY164" fmla="*/ 2551287 h 9282345"/>
              <a:gd name="connsiteX165" fmla="*/ 6315614 w 9949411"/>
              <a:gd name="connsiteY165" fmla="*/ 2517361 h 9282345"/>
              <a:gd name="connsiteX166" fmla="*/ 6315614 w 9949411"/>
              <a:gd name="connsiteY166" fmla="*/ 2485696 h 9282345"/>
              <a:gd name="connsiteX167" fmla="*/ 6315614 w 9949411"/>
              <a:gd name="connsiteY167" fmla="*/ 2454031 h 9282345"/>
              <a:gd name="connsiteX168" fmla="*/ 6317875 w 9949411"/>
              <a:gd name="connsiteY168" fmla="*/ 2417842 h 9282345"/>
              <a:gd name="connsiteX169" fmla="*/ 6322398 w 9949411"/>
              <a:gd name="connsiteY169" fmla="*/ 2386177 h 9282345"/>
              <a:gd name="connsiteX170" fmla="*/ 6326920 w 9949411"/>
              <a:gd name="connsiteY170" fmla="*/ 2354512 h 9282345"/>
              <a:gd name="connsiteX171" fmla="*/ 6333704 w 9949411"/>
              <a:gd name="connsiteY171" fmla="*/ 2322847 h 9282345"/>
              <a:gd name="connsiteX172" fmla="*/ 6342748 w 9949411"/>
              <a:gd name="connsiteY172" fmla="*/ 2291182 h 9282345"/>
              <a:gd name="connsiteX173" fmla="*/ 6354054 w 9949411"/>
              <a:gd name="connsiteY173" fmla="*/ 2259518 h 9282345"/>
              <a:gd name="connsiteX174" fmla="*/ 6365361 w 9949411"/>
              <a:gd name="connsiteY174" fmla="*/ 2225591 h 9282345"/>
              <a:gd name="connsiteX175" fmla="*/ 6378928 w 9949411"/>
              <a:gd name="connsiteY175" fmla="*/ 2196188 h 9282345"/>
              <a:gd name="connsiteX176" fmla="*/ 6392496 w 9949411"/>
              <a:gd name="connsiteY176" fmla="*/ 2166785 h 9282345"/>
              <a:gd name="connsiteX177" fmla="*/ 6408324 w 9949411"/>
              <a:gd name="connsiteY177" fmla="*/ 2137381 h 9282345"/>
              <a:gd name="connsiteX178" fmla="*/ 6426414 w 9949411"/>
              <a:gd name="connsiteY178" fmla="*/ 2107978 h 9282345"/>
              <a:gd name="connsiteX179" fmla="*/ 6446765 w 9949411"/>
              <a:gd name="connsiteY179" fmla="*/ 2080837 h 9282345"/>
              <a:gd name="connsiteX180" fmla="*/ 6469378 w 9949411"/>
              <a:gd name="connsiteY180" fmla="*/ 2053697 h 9282345"/>
              <a:gd name="connsiteX181" fmla="*/ 6491990 w 9949411"/>
              <a:gd name="connsiteY181" fmla="*/ 2024292 h 9282345"/>
              <a:gd name="connsiteX182" fmla="*/ 6514602 w 9949411"/>
              <a:gd name="connsiteY182" fmla="*/ 1999413 h 9282345"/>
              <a:gd name="connsiteX183" fmla="*/ 6539476 w 9949411"/>
              <a:gd name="connsiteY183" fmla="*/ 1976795 h 9282345"/>
              <a:gd name="connsiteX184" fmla="*/ 6566610 w 9949411"/>
              <a:gd name="connsiteY184" fmla="*/ 1954177 h 9282345"/>
              <a:gd name="connsiteX185" fmla="*/ 6593745 w 9949411"/>
              <a:gd name="connsiteY185" fmla="*/ 1933821 h 9282345"/>
              <a:gd name="connsiteX186" fmla="*/ 6620880 w 9949411"/>
              <a:gd name="connsiteY186" fmla="*/ 1913465 h 9282345"/>
              <a:gd name="connsiteX187" fmla="*/ 6650276 w 9949411"/>
              <a:gd name="connsiteY187" fmla="*/ 1895371 h 9282345"/>
              <a:gd name="connsiteX188" fmla="*/ 6679672 w 9949411"/>
              <a:gd name="connsiteY188" fmla="*/ 1879539 h 9282345"/>
              <a:gd name="connsiteX189" fmla="*/ 6711329 w 9949411"/>
              <a:gd name="connsiteY189" fmla="*/ 1863706 h 9282345"/>
              <a:gd name="connsiteX190" fmla="*/ 6740725 w 9949411"/>
              <a:gd name="connsiteY190" fmla="*/ 1850135 h 9282345"/>
              <a:gd name="connsiteX191" fmla="*/ 6772382 w 9949411"/>
              <a:gd name="connsiteY191" fmla="*/ 1838827 h 9282345"/>
              <a:gd name="connsiteX192" fmla="*/ 6804040 w 9949411"/>
              <a:gd name="connsiteY192" fmla="*/ 1827518 h 9282345"/>
              <a:gd name="connsiteX193" fmla="*/ 6835696 w 9949411"/>
              <a:gd name="connsiteY193" fmla="*/ 1818470 h 9282345"/>
              <a:gd name="connsiteX194" fmla="*/ 6867354 w 9949411"/>
              <a:gd name="connsiteY194" fmla="*/ 1811685 h 9282345"/>
              <a:gd name="connsiteX195" fmla="*/ 6899011 w 9949411"/>
              <a:gd name="connsiteY195" fmla="*/ 1807162 h 9282345"/>
              <a:gd name="connsiteX196" fmla="*/ 6930668 w 9949411"/>
              <a:gd name="connsiteY196" fmla="*/ 1802638 h 9282345"/>
              <a:gd name="connsiteX197" fmla="*/ 7283421 w 9949411"/>
              <a:gd name="connsiteY197" fmla="*/ 0 h 9282345"/>
              <a:gd name="connsiteX198" fmla="*/ 7317339 w 9949411"/>
              <a:gd name="connsiteY198" fmla="*/ 0 h 9282345"/>
              <a:gd name="connsiteX199" fmla="*/ 7348997 w 9949411"/>
              <a:gd name="connsiteY199" fmla="*/ 0 h 9282345"/>
              <a:gd name="connsiteX200" fmla="*/ 7382915 w 9949411"/>
              <a:gd name="connsiteY200" fmla="*/ 2262 h 9282345"/>
              <a:gd name="connsiteX201" fmla="*/ 7414573 w 9949411"/>
              <a:gd name="connsiteY201" fmla="*/ 6785 h 9282345"/>
              <a:gd name="connsiteX202" fmla="*/ 7448491 w 9949411"/>
              <a:gd name="connsiteY202" fmla="*/ 13571 h 9282345"/>
              <a:gd name="connsiteX203" fmla="*/ 7480148 w 9949411"/>
              <a:gd name="connsiteY203" fmla="*/ 20356 h 9282345"/>
              <a:gd name="connsiteX204" fmla="*/ 7511805 w 9949411"/>
              <a:gd name="connsiteY204" fmla="*/ 27141 h 9282345"/>
              <a:gd name="connsiteX205" fmla="*/ 7543463 w 9949411"/>
              <a:gd name="connsiteY205" fmla="*/ 38450 h 9282345"/>
              <a:gd name="connsiteX206" fmla="*/ 7575119 w 9949411"/>
              <a:gd name="connsiteY206" fmla="*/ 49759 h 9282345"/>
              <a:gd name="connsiteX207" fmla="*/ 7604515 w 9949411"/>
              <a:gd name="connsiteY207" fmla="*/ 63330 h 9282345"/>
              <a:gd name="connsiteX208" fmla="*/ 7633911 w 9949411"/>
              <a:gd name="connsiteY208" fmla="*/ 76901 h 9282345"/>
              <a:gd name="connsiteX209" fmla="*/ 7663307 w 9949411"/>
              <a:gd name="connsiteY209" fmla="*/ 92733 h 9282345"/>
              <a:gd name="connsiteX210" fmla="*/ 7694965 w 9949411"/>
              <a:gd name="connsiteY210" fmla="*/ 110827 h 9282345"/>
              <a:gd name="connsiteX211" fmla="*/ 7722099 w 9949411"/>
              <a:gd name="connsiteY211" fmla="*/ 131183 h 9282345"/>
              <a:gd name="connsiteX212" fmla="*/ 7749235 w 9949411"/>
              <a:gd name="connsiteY212" fmla="*/ 153801 h 9282345"/>
              <a:gd name="connsiteX213" fmla="*/ 7774108 w 9949411"/>
              <a:gd name="connsiteY213" fmla="*/ 176419 h 9282345"/>
              <a:gd name="connsiteX214" fmla="*/ 7801243 w 9949411"/>
              <a:gd name="connsiteY214" fmla="*/ 199037 h 9282345"/>
              <a:gd name="connsiteX215" fmla="*/ 9949411 w 9949411"/>
              <a:gd name="connsiteY215" fmla="*/ 2354513 h 9282345"/>
              <a:gd name="connsiteX216" fmla="*/ 9949411 w 9949411"/>
              <a:gd name="connsiteY216" fmla="*/ 4292859 h 9282345"/>
              <a:gd name="connsiteX217" fmla="*/ 6833437 w 9949411"/>
              <a:gd name="connsiteY217" fmla="*/ 1169340 h 9282345"/>
              <a:gd name="connsiteX218" fmla="*/ 6810824 w 9949411"/>
              <a:gd name="connsiteY218" fmla="*/ 1144461 h 9282345"/>
              <a:gd name="connsiteX219" fmla="*/ 6788212 w 9949411"/>
              <a:gd name="connsiteY219" fmla="*/ 1117319 h 9282345"/>
              <a:gd name="connsiteX220" fmla="*/ 6765599 w 9949411"/>
              <a:gd name="connsiteY220" fmla="*/ 1087916 h 9282345"/>
              <a:gd name="connsiteX221" fmla="*/ 6747509 w 9949411"/>
              <a:gd name="connsiteY221" fmla="*/ 1060775 h 9282345"/>
              <a:gd name="connsiteX222" fmla="*/ 6729420 w 9949411"/>
              <a:gd name="connsiteY222" fmla="*/ 1033634 h 9282345"/>
              <a:gd name="connsiteX223" fmla="*/ 6713591 w 9949411"/>
              <a:gd name="connsiteY223" fmla="*/ 1004231 h 9282345"/>
              <a:gd name="connsiteX224" fmla="*/ 6695501 w 9949411"/>
              <a:gd name="connsiteY224" fmla="*/ 972566 h 9282345"/>
              <a:gd name="connsiteX225" fmla="*/ 6684195 w 9949411"/>
              <a:gd name="connsiteY225" fmla="*/ 943162 h 9282345"/>
              <a:gd name="connsiteX226" fmla="*/ 6670628 w 9949411"/>
              <a:gd name="connsiteY226" fmla="*/ 911498 h 9282345"/>
              <a:gd name="connsiteX227" fmla="*/ 6661583 w 9949411"/>
              <a:gd name="connsiteY227" fmla="*/ 879833 h 9282345"/>
              <a:gd name="connsiteX228" fmla="*/ 6652538 w 9949411"/>
              <a:gd name="connsiteY228" fmla="*/ 848168 h 9282345"/>
              <a:gd name="connsiteX229" fmla="*/ 6645755 w 9949411"/>
              <a:gd name="connsiteY229" fmla="*/ 816503 h 9282345"/>
              <a:gd name="connsiteX230" fmla="*/ 6641232 w 9949411"/>
              <a:gd name="connsiteY230" fmla="*/ 782576 h 9282345"/>
              <a:gd name="connsiteX231" fmla="*/ 6636709 w 9949411"/>
              <a:gd name="connsiteY231" fmla="*/ 750911 h 9282345"/>
              <a:gd name="connsiteX232" fmla="*/ 6634448 w 9949411"/>
              <a:gd name="connsiteY232" fmla="*/ 719246 h 9282345"/>
              <a:gd name="connsiteX233" fmla="*/ 6634448 w 9949411"/>
              <a:gd name="connsiteY233" fmla="*/ 683058 h 9282345"/>
              <a:gd name="connsiteX234" fmla="*/ 6634448 w 9949411"/>
              <a:gd name="connsiteY234" fmla="*/ 651393 h 9282345"/>
              <a:gd name="connsiteX235" fmla="*/ 6636709 w 9949411"/>
              <a:gd name="connsiteY235" fmla="*/ 617466 h 9282345"/>
              <a:gd name="connsiteX236" fmla="*/ 6641232 w 9949411"/>
              <a:gd name="connsiteY236" fmla="*/ 585801 h 9282345"/>
              <a:gd name="connsiteX237" fmla="*/ 6645755 w 9949411"/>
              <a:gd name="connsiteY237" fmla="*/ 554136 h 9282345"/>
              <a:gd name="connsiteX238" fmla="*/ 6652538 w 9949411"/>
              <a:gd name="connsiteY238" fmla="*/ 522471 h 9282345"/>
              <a:gd name="connsiteX239" fmla="*/ 6661583 w 9949411"/>
              <a:gd name="connsiteY239" fmla="*/ 488545 h 9282345"/>
              <a:gd name="connsiteX240" fmla="*/ 6670628 w 9949411"/>
              <a:gd name="connsiteY240" fmla="*/ 456880 h 9282345"/>
              <a:gd name="connsiteX241" fmla="*/ 6684195 w 9949411"/>
              <a:gd name="connsiteY241" fmla="*/ 425215 h 9282345"/>
              <a:gd name="connsiteX242" fmla="*/ 6695501 w 9949411"/>
              <a:gd name="connsiteY242" fmla="*/ 395812 h 9282345"/>
              <a:gd name="connsiteX243" fmla="*/ 6713591 w 9949411"/>
              <a:gd name="connsiteY243" fmla="*/ 366408 h 9282345"/>
              <a:gd name="connsiteX244" fmla="*/ 6729420 w 9949411"/>
              <a:gd name="connsiteY244" fmla="*/ 337005 h 9282345"/>
              <a:gd name="connsiteX245" fmla="*/ 6747509 w 9949411"/>
              <a:gd name="connsiteY245" fmla="*/ 305340 h 9282345"/>
              <a:gd name="connsiteX246" fmla="*/ 6765599 w 9949411"/>
              <a:gd name="connsiteY246" fmla="*/ 278199 h 9282345"/>
              <a:gd name="connsiteX247" fmla="*/ 6788212 w 9949411"/>
              <a:gd name="connsiteY247" fmla="*/ 251058 h 9282345"/>
              <a:gd name="connsiteX248" fmla="*/ 6810824 w 9949411"/>
              <a:gd name="connsiteY248" fmla="*/ 226178 h 9282345"/>
              <a:gd name="connsiteX249" fmla="*/ 6833437 w 9949411"/>
              <a:gd name="connsiteY249" fmla="*/ 199037 h 9282345"/>
              <a:gd name="connsiteX250" fmla="*/ 6858310 w 9949411"/>
              <a:gd name="connsiteY250" fmla="*/ 176419 h 9282345"/>
              <a:gd name="connsiteX251" fmla="*/ 6885445 w 9949411"/>
              <a:gd name="connsiteY251" fmla="*/ 153801 h 9282345"/>
              <a:gd name="connsiteX252" fmla="*/ 6912579 w 9949411"/>
              <a:gd name="connsiteY252" fmla="*/ 131183 h 9282345"/>
              <a:gd name="connsiteX253" fmla="*/ 6939714 w 9949411"/>
              <a:gd name="connsiteY253" fmla="*/ 110827 h 9282345"/>
              <a:gd name="connsiteX254" fmla="*/ 6971371 w 9949411"/>
              <a:gd name="connsiteY254" fmla="*/ 92733 h 9282345"/>
              <a:gd name="connsiteX255" fmla="*/ 6998506 w 9949411"/>
              <a:gd name="connsiteY255" fmla="*/ 76901 h 9282345"/>
              <a:gd name="connsiteX256" fmla="*/ 7030163 w 9949411"/>
              <a:gd name="connsiteY256" fmla="*/ 63330 h 9282345"/>
              <a:gd name="connsiteX257" fmla="*/ 7059559 w 9949411"/>
              <a:gd name="connsiteY257" fmla="*/ 49759 h 9282345"/>
              <a:gd name="connsiteX258" fmla="*/ 7091217 w 9949411"/>
              <a:gd name="connsiteY258" fmla="*/ 38450 h 9282345"/>
              <a:gd name="connsiteX259" fmla="*/ 7120613 w 9949411"/>
              <a:gd name="connsiteY259" fmla="*/ 27141 h 9282345"/>
              <a:gd name="connsiteX260" fmla="*/ 7152270 w 9949411"/>
              <a:gd name="connsiteY260" fmla="*/ 20356 h 9282345"/>
              <a:gd name="connsiteX261" fmla="*/ 7186188 w 9949411"/>
              <a:gd name="connsiteY261" fmla="*/ 13571 h 9282345"/>
              <a:gd name="connsiteX262" fmla="*/ 7220107 w 9949411"/>
              <a:gd name="connsiteY262" fmla="*/ 6785 h 9282345"/>
              <a:gd name="connsiteX263" fmla="*/ 7251764 w 9949411"/>
              <a:gd name="connsiteY263" fmla="*/ 2262 h 928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9949411" h="9282345">
                <a:moveTo>
                  <a:pt x="682891" y="3949067"/>
                </a:moveTo>
                <a:lnTo>
                  <a:pt x="716810" y="3951329"/>
                </a:lnTo>
                <a:lnTo>
                  <a:pt x="748467" y="3953591"/>
                </a:lnTo>
                <a:lnTo>
                  <a:pt x="782385" y="3955853"/>
                </a:lnTo>
                <a:lnTo>
                  <a:pt x="814043" y="3964900"/>
                </a:lnTo>
                <a:lnTo>
                  <a:pt x="845700" y="3971685"/>
                </a:lnTo>
                <a:lnTo>
                  <a:pt x="879618" y="3980732"/>
                </a:lnTo>
                <a:lnTo>
                  <a:pt x="911276" y="3989779"/>
                </a:lnTo>
                <a:lnTo>
                  <a:pt x="940672" y="4001088"/>
                </a:lnTo>
                <a:lnTo>
                  <a:pt x="972329" y="4014659"/>
                </a:lnTo>
                <a:lnTo>
                  <a:pt x="1001725" y="4028230"/>
                </a:lnTo>
                <a:lnTo>
                  <a:pt x="1031121" y="4046324"/>
                </a:lnTo>
                <a:lnTo>
                  <a:pt x="1058255" y="4062156"/>
                </a:lnTo>
                <a:lnTo>
                  <a:pt x="1087651" y="4082512"/>
                </a:lnTo>
                <a:lnTo>
                  <a:pt x="1117047" y="4102868"/>
                </a:lnTo>
                <a:lnTo>
                  <a:pt x="1141921" y="4125486"/>
                </a:lnTo>
                <a:lnTo>
                  <a:pt x="1166795" y="4152628"/>
                </a:lnTo>
                <a:lnTo>
                  <a:pt x="5119424" y="8113004"/>
                </a:lnTo>
                <a:lnTo>
                  <a:pt x="5142037" y="8137884"/>
                </a:lnTo>
                <a:lnTo>
                  <a:pt x="5164649" y="8167288"/>
                </a:lnTo>
                <a:lnTo>
                  <a:pt x="5185000" y="8194428"/>
                </a:lnTo>
                <a:lnTo>
                  <a:pt x="5205351" y="8221570"/>
                </a:lnTo>
                <a:lnTo>
                  <a:pt x="5223441" y="8250973"/>
                </a:lnTo>
                <a:lnTo>
                  <a:pt x="5239269" y="8280376"/>
                </a:lnTo>
                <a:lnTo>
                  <a:pt x="5255098" y="8309780"/>
                </a:lnTo>
                <a:lnTo>
                  <a:pt x="5268665" y="8339182"/>
                </a:lnTo>
                <a:lnTo>
                  <a:pt x="5279971" y="8373110"/>
                </a:lnTo>
                <a:lnTo>
                  <a:pt x="5291277" y="8404774"/>
                </a:lnTo>
                <a:lnTo>
                  <a:pt x="5300323" y="8436439"/>
                </a:lnTo>
                <a:lnTo>
                  <a:pt x="5307107" y="8468104"/>
                </a:lnTo>
                <a:lnTo>
                  <a:pt x="5311629" y="8499769"/>
                </a:lnTo>
                <a:lnTo>
                  <a:pt x="5316151" y="8531434"/>
                </a:lnTo>
                <a:lnTo>
                  <a:pt x="5318413" y="8567622"/>
                </a:lnTo>
                <a:lnTo>
                  <a:pt x="5318413" y="8599287"/>
                </a:lnTo>
                <a:lnTo>
                  <a:pt x="5318413" y="8630952"/>
                </a:lnTo>
                <a:lnTo>
                  <a:pt x="5316151" y="8664879"/>
                </a:lnTo>
                <a:lnTo>
                  <a:pt x="5311629" y="8696544"/>
                </a:lnTo>
                <a:lnTo>
                  <a:pt x="5307107" y="8728209"/>
                </a:lnTo>
                <a:lnTo>
                  <a:pt x="5300323" y="8762136"/>
                </a:lnTo>
                <a:lnTo>
                  <a:pt x="5291277" y="8793800"/>
                </a:lnTo>
                <a:lnTo>
                  <a:pt x="5279971" y="8825465"/>
                </a:lnTo>
                <a:lnTo>
                  <a:pt x="5268665" y="8857130"/>
                </a:lnTo>
                <a:lnTo>
                  <a:pt x="5255098" y="8886533"/>
                </a:lnTo>
                <a:lnTo>
                  <a:pt x="5239269" y="8915937"/>
                </a:lnTo>
                <a:lnTo>
                  <a:pt x="5223441" y="8947602"/>
                </a:lnTo>
                <a:lnTo>
                  <a:pt x="5205351" y="8977005"/>
                </a:lnTo>
                <a:lnTo>
                  <a:pt x="5185000" y="9004146"/>
                </a:lnTo>
                <a:lnTo>
                  <a:pt x="5164649" y="9031287"/>
                </a:lnTo>
                <a:lnTo>
                  <a:pt x="5142037" y="9058429"/>
                </a:lnTo>
                <a:lnTo>
                  <a:pt x="5119424" y="9083308"/>
                </a:lnTo>
                <a:lnTo>
                  <a:pt x="5094551" y="9105926"/>
                </a:lnTo>
                <a:lnTo>
                  <a:pt x="5067416" y="9130806"/>
                </a:lnTo>
                <a:lnTo>
                  <a:pt x="5040281" y="9151162"/>
                </a:lnTo>
                <a:lnTo>
                  <a:pt x="5013147" y="9171518"/>
                </a:lnTo>
                <a:lnTo>
                  <a:pt x="4981489" y="9189612"/>
                </a:lnTo>
                <a:lnTo>
                  <a:pt x="4952093" y="9205444"/>
                </a:lnTo>
                <a:lnTo>
                  <a:pt x="4922697" y="9221277"/>
                </a:lnTo>
                <a:lnTo>
                  <a:pt x="4893301" y="9232586"/>
                </a:lnTo>
                <a:lnTo>
                  <a:pt x="4861644" y="9243895"/>
                </a:lnTo>
                <a:lnTo>
                  <a:pt x="4829987" y="9255204"/>
                </a:lnTo>
                <a:lnTo>
                  <a:pt x="4798329" y="9264251"/>
                </a:lnTo>
                <a:lnTo>
                  <a:pt x="4766673" y="9271036"/>
                </a:lnTo>
                <a:lnTo>
                  <a:pt x="4732754" y="9275560"/>
                </a:lnTo>
                <a:lnTo>
                  <a:pt x="4701097" y="9280083"/>
                </a:lnTo>
                <a:lnTo>
                  <a:pt x="4667179" y="9282345"/>
                </a:lnTo>
                <a:lnTo>
                  <a:pt x="4635521" y="9282345"/>
                </a:lnTo>
                <a:lnTo>
                  <a:pt x="4603864" y="9282345"/>
                </a:lnTo>
                <a:lnTo>
                  <a:pt x="4569945" y="9280083"/>
                </a:lnTo>
                <a:lnTo>
                  <a:pt x="4538288" y="9275560"/>
                </a:lnTo>
                <a:lnTo>
                  <a:pt x="4504369" y="9271036"/>
                </a:lnTo>
                <a:lnTo>
                  <a:pt x="4472713" y="9264251"/>
                </a:lnTo>
                <a:lnTo>
                  <a:pt x="4441055" y="9255204"/>
                </a:lnTo>
                <a:lnTo>
                  <a:pt x="4409398" y="9243895"/>
                </a:lnTo>
                <a:lnTo>
                  <a:pt x="4377741" y="9232586"/>
                </a:lnTo>
                <a:lnTo>
                  <a:pt x="4348345" y="9219015"/>
                </a:lnTo>
                <a:lnTo>
                  <a:pt x="4318949" y="9205444"/>
                </a:lnTo>
                <a:lnTo>
                  <a:pt x="4289553" y="9189612"/>
                </a:lnTo>
                <a:lnTo>
                  <a:pt x="4257895" y="9171518"/>
                </a:lnTo>
                <a:lnTo>
                  <a:pt x="4230761" y="9151162"/>
                </a:lnTo>
                <a:lnTo>
                  <a:pt x="4203626" y="9130806"/>
                </a:lnTo>
                <a:lnTo>
                  <a:pt x="4176491" y="9105926"/>
                </a:lnTo>
                <a:lnTo>
                  <a:pt x="4151618" y="9083308"/>
                </a:lnTo>
                <a:lnTo>
                  <a:pt x="201249" y="5120670"/>
                </a:lnTo>
                <a:lnTo>
                  <a:pt x="176376" y="5093528"/>
                </a:lnTo>
                <a:lnTo>
                  <a:pt x="153764" y="5066387"/>
                </a:lnTo>
                <a:lnTo>
                  <a:pt x="131151" y="5041507"/>
                </a:lnTo>
                <a:lnTo>
                  <a:pt x="110800" y="5012104"/>
                </a:lnTo>
                <a:lnTo>
                  <a:pt x="94972" y="4984963"/>
                </a:lnTo>
                <a:lnTo>
                  <a:pt x="76882" y="4955560"/>
                </a:lnTo>
                <a:lnTo>
                  <a:pt x="63314" y="4926157"/>
                </a:lnTo>
                <a:lnTo>
                  <a:pt x="49747" y="4892230"/>
                </a:lnTo>
                <a:lnTo>
                  <a:pt x="38441" y="4862827"/>
                </a:lnTo>
                <a:lnTo>
                  <a:pt x="29396" y="4831162"/>
                </a:lnTo>
                <a:lnTo>
                  <a:pt x="20351" y="4799497"/>
                </a:lnTo>
                <a:lnTo>
                  <a:pt x="13568" y="4767832"/>
                </a:lnTo>
                <a:lnTo>
                  <a:pt x="6784" y="4733905"/>
                </a:lnTo>
                <a:lnTo>
                  <a:pt x="4523" y="4699979"/>
                </a:lnTo>
                <a:lnTo>
                  <a:pt x="2261" y="4668314"/>
                </a:lnTo>
                <a:lnTo>
                  <a:pt x="0" y="4634387"/>
                </a:lnTo>
                <a:lnTo>
                  <a:pt x="2261" y="4602722"/>
                </a:lnTo>
                <a:lnTo>
                  <a:pt x="4523" y="4571057"/>
                </a:lnTo>
                <a:lnTo>
                  <a:pt x="6784" y="4537130"/>
                </a:lnTo>
                <a:lnTo>
                  <a:pt x="13568" y="4503204"/>
                </a:lnTo>
                <a:lnTo>
                  <a:pt x="20351" y="4471539"/>
                </a:lnTo>
                <a:lnTo>
                  <a:pt x="29396" y="4439874"/>
                </a:lnTo>
                <a:lnTo>
                  <a:pt x="38441" y="4408209"/>
                </a:lnTo>
                <a:lnTo>
                  <a:pt x="49747" y="4378806"/>
                </a:lnTo>
                <a:lnTo>
                  <a:pt x="63314" y="4347141"/>
                </a:lnTo>
                <a:lnTo>
                  <a:pt x="76882" y="4315476"/>
                </a:lnTo>
                <a:lnTo>
                  <a:pt x="94972" y="4286073"/>
                </a:lnTo>
                <a:lnTo>
                  <a:pt x="113061" y="4258931"/>
                </a:lnTo>
                <a:lnTo>
                  <a:pt x="131151" y="4229528"/>
                </a:lnTo>
                <a:lnTo>
                  <a:pt x="153764" y="4202387"/>
                </a:lnTo>
                <a:lnTo>
                  <a:pt x="176376" y="4177507"/>
                </a:lnTo>
                <a:lnTo>
                  <a:pt x="201249" y="4152628"/>
                </a:lnTo>
                <a:lnTo>
                  <a:pt x="226123" y="4125486"/>
                </a:lnTo>
                <a:lnTo>
                  <a:pt x="250997" y="4102868"/>
                </a:lnTo>
                <a:lnTo>
                  <a:pt x="278131" y="4082512"/>
                </a:lnTo>
                <a:lnTo>
                  <a:pt x="307527" y="4062156"/>
                </a:lnTo>
                <a:lnTo>
                  <a:pt x="334662" y="4046324"/>
                </a:lnTo>
                <a:lnTo>
                  <a:pt x="364058" y="4028230"/>
                </a:lnTo>
                <a:lnTo>
                  <a:pt x="395715" y="4014659"/>
                </a:lnTo>
                <a:lnTo>
                  <a:pt x="427372" y="4001088"/>
                </a:lnTo>
                <a:lnTo>
                  <a:pt x="456768" y="3989779"/>
                </a:lnTo>
                <a:lnTo>
                  <a:pt x="488426" y="3980732"/>
                </a:lnTo>
                <a:lnTo>
                  <a:pt x="520083" y="3971685"/>
                </a:lnTo>
                <a:lnTo>
                  <a:pt x="551740" y="3964900"/>
                </a:lnTo>
                <a:lnTo>
                  <a:pt x="583397" y="3955853"/>
                </a:lnTo>
                <a:lnTo>
                  <a:pt x="617316" y="3953591"/>
                </a:lnTo>
                <a:lnTo>
                  <a:pt x="651234" y="3951329"/>
                </a:lnTo>
                <a:close/>
                <a:moveTo>
                  <a:pt x="6966848" y="1800376"/>
                </a:moveTo>
                <a:lnTo>
                  <a:pt x="6998505" y="1800376"/>
                </a:lnTo>
                <a:lnTo>
                  <a:pt x="7030162" y="1800376"/>
                </a:lnTo>
                <a:lnTo>
                  <a:pt x="7064081" y="1802638"/>
                </a:lnTo>
                <a:lnTo>
                  <a:pt x="7095738" y="1807162"/>
                </a:lnTo>
                <a:lnTo>
                  <a:pt x="7127395" y="1811685"/>
                </a:lnTo>
                <a:lnTo>
                  <a:pt x="7159052" y="1818470"/>
                </a:lnTo>
                <a:lnTo>
                  <a:pt x="7190710" y="1827518"/>
                </a:lnTo>
                <a:lnTo>
                  <a:pt x="7224628" y="1838827"/>
                </a:lnTo>
                <a:lnTo>
                  <a:pt x="7256286" y="1850135"/>
                </a:lnTo>
                <a:lnTo>
                  <a:pt x="7285682" y="1863706"/>
                </a:lnTo>
                <a:lnTo>
                  <a:pt x="7315078" y="1879539"/>
                </a:lnTo>
                <a:lnTo>
                  <a:pt x="7344474" y="1895371"/>
                </a:lnTo>
                <a:lnTo>
                  <a:pt x="7373870" y="1913465"/>
                </a:lnTo>
                <a:lnTo>
                  <a:pt x="7401004" y="1931559"/>
                </a:lnTo>
                <a:lnTo>
                  <a:pt x="7428139" y="1954177"/>
                </a:lnTo>
                <a:lnTo>
                  <a:pt x="7457535" y="1976795"/>
                </a:lnTo>
                <a:lnTo>
                  <a:pt x="7482408" y="1999413"/>
                </a:lnTo>
                <a:lnTo>
                  <a:pt x="9949411" y="4476062"/>
                </a:lnTo>
                <a:lnTo>
                  <a:pt x="9949411" y="6414408"/>
                </a:lnTo>
                <a:lnTo>
                  <a:pt x="6514602" y="2969717"/>
                </a:lnTo>
                <a:lnTo>
                  <a:pt x="6491990" y="2944837"/>
                </a:lnTo>
                <a:lnTo>
                  <a:pt x="6469378" y="2917696"/>
                </a:lnTo>
                <a:lnTo>
                  <a:pt x="6446765" y="2890554"/>
                </a:lnTo>
                <a:lnTo>
                  <a:pt x="6426414" y="2863413"/>
                </a:lnTo>
                <a:lnTo>
                  <a:pt x="6408324" y="2834010"/>
                </a:lnTo>
                <a:lnTo>
                  <a:pt x="6392496" y="2802345"/>
                </a:lnTo>
                <a:lnTo>
                  <a:pt x="6378928" y="2772942"/>
                </a:lnTo>
                <a:lnTo>
                  <a:pt x="6365361" y="2743539"/>
                </a:lnTo>
                <a:lnTo>
                  <a:pt x="6354054" y="2711874"/>
                </a:lnTo>
                <a:lnTo>
                  <a:pt x="6342748" y="2680209"/>
                </a:lnTo>
                <a:lnTo>
                  <a:pt x="6333704" y="2648544"/>
                </a:lnTo>
                <a:lnTo>
                  <a:pt x="6326920" y="2614617"/>
                </a:lnTo>
                <a:lnTo>
                  <a:pt x="6322398" y="2582952"/>
                </a:lnTo>
                <a:lnTo>
                  <a:pt x="6317875" y="2551287"/>
                </a:lnTo>
                <a:lnTo>
                  <a:pt x="6315614" y="2517361"/>
                </a:lnTo>
                <a:lnTo>
                  <a:pt x="6315614" y="2485696"/>
                </a:lnTo>
                <a:lnTo>
                  <a:pt x="6315614" y="2454031"/>
                </a:lnTo>
                <a:lnTo>
                  <a:pt x="6317875" y="2417842"/>
                </a:lnTo>
                <a:lnTo>
                  <a:pt x="6322398" y="2386177"/>
                </a:lnTo>
                <a:lnTo>
                  <a:pt x="6326920" y="2354512"/>
                </a:lnTo>
                <a:lnTo>
                  <a:pt x="6333704" y="2322847"/>
                </a:lnTo>
                <a:lnTo>
                  <a:pt x="6342748" y="2291182"/>
                </a:lnTo>
                <a:lnTo>
                  <a:pt x="6354054" y="2259518"/>
                </a:lnTo>
                <a:lnTo>
                  <a:pt x="6365361" y="2225591"/>
                </a:lnTo>
                <a:lnTo>
                  <a:pt x="6378928" y="2196188"/>
                </a:lnTo>
                <a:lnTo>
                  <a:pt x="6392496" y="2166785"/>
                </a:lnTo>
                <a:lnTo>
                  <a:pt x="6408324" y="2137381"/>
                </a:lnTo>
                <a:lnTo>
                  <a:pt x="6426414" y="2107978"/>
                </a:lnTo>
                <a:lnTo>
                  <a:pt x="6446765" y="2080837"/>
                </a:lnTo>
                <a:lnTo>
                  <a:pt x="6469378" y="2053697"/>
                </a:lnTo>
                <a:lnTo>
                  <a:pt x="6491990" y="2024292"/>
                </a:lnTo>
                <a:lnTo>
                  <a:pt x="6514602" y="1999413"/>
                </a:lnTo>
                <a:lnTo>
                  <a:pt x="6539476" y="1976795"/>
                </a:lnTo>
                <a:lnTo>
                  <a:pt x="6566610" y="1954177"/>
                </a:lnTo>
                <a:lnTo>
                  <a:pt x="6593745" y="1933821"/>
                </a:lnTo>
                <a:lnTo>
                  <a:pt x="6620880" y="1913465"/>
                </a:lnTo>
                <a:lnTo>
                  <a:pt x="6650276" y="1895371"/>
                </a:lnTo>
                <a:lnTo>
                  <a:pt x="6679672" y="1879539"/>
                </a:lnTo>
                <a:lnTo>
                  <a:pt x="6711329" y="1863706"/>
                </a:lnTo>
                <a:lnTo>
                  <a:pt x="6740725" y="1850135"/>
                </a:lnTo>
                <a:lnTo>
                  <a:pt x="6772382" y="1838827"/>
                </a:lnTo>
                <a:lnTo>
                  <a:pt x="6804040" y="1827518"/>
                </a:lnTo>
                <a:lnTo>
                  <a:pt x="6835696" y="1818470"/>
                </a:lnTo>
                <a:lnTo>
                  <a:pt x="6867354" y="1811685"/>
                </a:lnTo>
                <a:lnTo>
                  <a:pt x="6899011" y="1807162"/>
                </a:lnTo>
                <a:lnTo>
                  <a:pt x="6930668" y="1802638"/>
                </a:lnTo>
                <a:close/>
                <a:moveTo>
                  <a:pt x="7283421" y="0"/>
                </a:moveTo>
                <a:lnTo>
                  <a:pt x="7317339" y="0"/>
                </a:lnTo>
                <a:lnTo>
                  <a:pt x="7348997" y="0"/>
                </a:lnTo>
                <a:lnTo>
                  <a:pt x="7382915" y="2262"/>
                </a:lnTo>
                <a:lnTo>
                  <a:pt x="7414573" y="6785"/>
                </a:lnTo>
                <a:lnTo>
                  <a:pt x="7448491" y="13571"/>
                </a:lnTo>
                <a:lnTo>
                  <a:pt x="7480148" y="20356"/>
                </a:lnTo>
                <a:lnTo>
                  <a:pt x="7511805" y="27141"/>
                </a:lnTo>
                <a:lnTo>
                  <a:pt x="7543463" y="38450"/>
                </a:lnTo>
                <a:lnTo>
                  <a:pt x="7575119" y="49759"/>
                </a:lnTo>
                <a:lnTo>
                  <a:pt x="7604515" y="63330"/>
                </a:lnTo>
                <a:lnTo>
                  <a:pt x="7633911" y="76901"/>
                </a:lnTo>
                <a:lnTo>
                  <a:pt x="7663307" y="92733"/>
                </a:lnTo>
                <a:lnTo>
                  <a:pt x="7694965" y="110827"/>
                </a:lnTo>
                <a:lnTo>
                  <a:pt x="7722099" y="131183"/>
                </a:lnTo>
                <a:lnTo>
                  <a:pt x="7749235" y="153801"/>
                </a:lnTo>
                <a:lnTo>
                  <a:pt x="7774108" y="176419"/>
                </a:lnTo>
                <a:lnTo>
                  <a:pt x="7801243" y="199037"/>
                </a:lnTo>
                <a:lnTo>
                  <a:pt x="9949411" y="2354513"/>
                </a:lnTo>
                <a:lnTo>
                  <a:pt x="9949411" y="4292859"/>
                </a:lnTo>
                <a:lnTo>
                  <a:pt x="6833437" y="1169340"/>
                </a:lnTo>
                <a:lnTo>
                  <a:pt x="6810824" y="1144461"/>
                </a:lnTo>
                <a:lnTo>
                  <a:pt x="6788212" y="1117319"/>
                </a:lnTo>
                <a:lnTo>
                  <a:pt x="6765599" y="1087916"/>
                </a:lnTo>
                <a:lnTo>
                  <a:pt x="6747509" y="1060775"/>
                </a:lnTo>
                <a:lnTo>
                  <a:pt x="6729420" y="1033634"/>
                </a:lnTo>
                <a:lnTo>
                  <a:pt x="6713591" y="1004231"/>
                </a:lnTo>
                <a:lnTo>
                  <a:pt x="6695501" y="972566"/>
                </a:lnTo>
                <a:lnTo>
                  <a:pt x="6684195" y="943162"/>
                </a:lnTo>
                <a:lnTo>
                  <a:pt x="6670628" y="911498"/>
                </a:lnTo>
                <a:lnTo>
                  <a:pt x="6661583" y="879833"/>
                </a:lnTo>
                <a:lnTo>
                  <a:pt x="6652538" y="848168"/>
                </a:lnTo>
                <a:lnTo>
                  <a:pt x="6645755" y="816503"/>
                </a:lnTo>
                <a:lnTo>
                  <a:pt x="6641232" y="782576"/>
                </a:lnTo>
                <a:lnTo>
                  <a:pt x="6636709" y="750911"/>
                </a:lnTo>
                <a:lnTo>
                  <a:pt x="6634448" y="719246"/>
                </a:lnTo>
                <a:lnTo>
                  <a:pt x="6634448" y="683058"/>
                </a:lnTo>
                <a:lnTo>
                  <a:pt x="6634448" y="651393"/>
                </a:lnTo>
                <a:lnTo>
                  <a:pt x="6636709" y="617466"/>
                </a:lnTo>
                <a:lnTo>
                  <a:pt x="6641232" y="585801"/>
                </a:lnTo>
                <a:lnTo>
                  <a:pt x="6645755" y="554136"/>
                </a:lnTo>
                <a:lnTo>
                  <a:pt x="6652538" y="522471"/>
                </a:lnTo>
                <a:lnTo>
                  <a:pt x="6661583" y="488545"/>
                </a:lnTo>
                <a:lnTo>
                  <a:pt x="6670628" y="456880"/>
                </a:lnTo>
                <a:lnTo>
                  <a:pt x="6684195" y="425215"/>
                </a:lnTo>
                <a:lnTo>
                  <a:pt x="6695501" y="395812"/>
                </a:lnTo>
                <a:lnTo>
                  <a:pt x="6713591" y="366408"/>
                </a:lnTo>
                <a:lnTo>
                  <a:pt x="6729420" y="337005"/>
                </a:lnTo>
                <a:lnTo>
                  <a:pt x="6747509" y="305340"/>
                </a:lnTo>
                <a:lnTo>
                  <a:pt x="6765599" y="278199"/>
                </a:lnTo>
                <a:lnTo>
                  <a:pt x="6788212" y="251058"/>
                </a:lnTo>
                <a:lnTo>
                  <a:pt x="6810824" y="226178"/>
                </a:lnTo>
                <a:lnTo>
                  <a:pt x="6833437" y="199037"/>
                </a:lnTo>
                <a:lnTo>
                  <a:pt x="6858310" y="176419"/>
                </a:lnTo>
                <a:lnTo>
                  <a:pt x="6885445" y="153801"/>
                </a:lnTo>
                <a:lnTo>
                  <a:pt x="6912579" y="131183"/>
                </a:lnTo>
                <a:lnTo>
                  <a:pt x="6939714" y="110827"/>
                </a:lnTo>
                <a:lnTo>
                  <a:pt x="6971371" y="92733"/>
                </a:lnTo>
                <a:lnTo>
                  <a:pt x="6998506" y="76901"/>
                </a:lnTo>
                <a:lnTo>
                  <a:pt x="7030163" y="63330"/>
                </a:lnTo>
                <a:lnTo>
                  <a:pt x="7059559" y="49759"/>
                </a:lnTo>
                <a:lnTo>
                  <a:pt x="7091217" y="38450"/>
                </a:lnTo>
                <a:lnTo>
                  <a:pt x="7120613" y="27141"/>
                </a:lnTo>
                <a:lnTo>
                  <a:pt x="7152270" y="20356"/>
                </a:lnTo>
                <a:lnTo>
                  <a:pt x="7186188" y="13571"/>
                </a:lnTo>
                <a:lnTo>
                  <a:pt x="7220107" y="6785"/>
                </a:lnTo>
                <a:lnTo>
                  <a:pt x="7251764" y="2262"/>
                </a:lnTo>
                <a:close/>
              </a:path>
            </a:pathLst>
          </a:custGeom>
          <a:gradFill>
            <a:gsLst>
              <a:gs pos="50000">
                <a:srgbClr val="A6CD39"/>
              </a:gs>
              <a:gs pos="10000">
                <a:srgbClr val="D4DF2D"/>
              </a:gs>
              <a:gs pos="90000">
                <a:srgbClr val="D4DF2D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6065E4-8334-26F1-4164-349474FDE114}"/>
              </a:ext>
            </a:extLst>
          </p:cNvPr>
          <p:cNvSpPr txBox="1"/>
          <p:nvPr/>
        </p:nvSpPr>
        <p:spPr>
          <a:xfrm>
            <a:off x="880174" y="889915"/>
            <a:ext cx="5929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Parent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B6EB0-8E5B-4E08-E27C-ACDBB20B81FA}"/>
              </a:ext>
            </a:extLst>
          </p:cNvPr>
          <p:cNvSpPr txBox="1"/>
          <p:nvPr/>
        </p:nvSpPr>
        <p:spPr>
          <a:xfrm>
            <a:off x="1492732" y="3711055"/>
            <a:ext cx="5929255" cy="2813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Position MDC as a trusted parenting resource, not just crisis intervention 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Acknowledge parents' fears while empowering them with practical tools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Create safe spaces for parents to ask "embarrassing" questions</a:t>
            </a:r>
            <a:endParaRPr lang="ru-RU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BBE61C-2F4F-5562-4470-CD2CD147089E}"/>
              </a:ext>
            </a:extLst>
          </p:cNvPr>
          <p:cNvGrpSpPr/>
          <p:nvPr/>
        </p:nvGrpSpPr>
        <p:grpSpPr>
          <a:xfrm>
            <a:off x="1" y="2813216"/>
            <a:ext cx="4977077" cy="824957"/>
            <a:chOff x="1" y="2813216"/>
            <a:chExt cx="4977077" cy="824957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2DE49F2D-B5FC-75F7-E22D-E0AC482BEB85}"/>
                </a:ext>
              </a:extLst>
            </p:cNvPr>
            <p:cNvSpPr/>
            <p:nvPr/>
          </p:nvSpPr>
          <p:spPr>
            <a:xfrm>
              <a:off x="1" y="2813216"/>
              <a:ext cx="4977077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3667D-D777-D91C-6010-409BA76889C4}"/>
                </a:ext>
              </a:extLst>
            </p:cNvPr>
            <p:cNvSpPr txBox="1"/>
            <p:nvPr/>
          </p:nvSpPr>
          <p:spPr>
            <a:xfrm>
              <a:off x="1492735" y="2987166"/>
              <a:ext cx="3355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Unique Approach: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1" name="Freeform: Shape 5">
              <a:extLst>
                <a:ext uri="{FF2B5EF4-FFF2-40B4-BE49-F238E27FC236}">
                  <a16:creationId xmlns:a16="http://schemas.microsoft.com/office/drawing/2014/main" id="{00238C37-D99F-2133-0309-42A83518EDCE}"/>
                </a:ext>
              </a:extLst>
            </p:cNvPr>
            <p:cNvSpPr/>
            <p:nvPr/>
          </p:nvSpPr>
          <p:spPr>
            <a:xfrm>
              <a:off x="1003844" y="3094585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733C43B-56E4-DD74-02FA-2806886DB471}"/>
              </a:ext>
            </a:extLst>
          </p:cNvPr>
          <p:cNvSpPr txBox="1"/>
          <p:nvPr/>
        </p:nvSpPr>
        <p:spPr>
          <a:xfrm>
            <a:off x="1492734" y="7752000"/>
            <a:ext cx="7651266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Email newsletter (parents check email regularly), Facebook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School/PTA partnerships, community events</a:t>
            </a:r>
          </a:p>
          <a:p>
            <a:pPr marL="342900" indent="-34290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Local media partnerships (WBIR, WATE for expert segments)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D6D698-1CB2-4270-F09F-8CF166F86C54}"/>
              </a:ext>
            </a:extLst>
          </p:cNvPr>
          <p:cNvGrpSpPr/>
          <p:nvPr/>
        </p:nvGrpSpPr>
        <p:grpSpPr>
          <a:xfrm>
            <a:off x="1" y="6712911"/>
            <a:ext cx="4847770" cy="824957"/>
            <a:chOff x="1" y="6712911"/>
            <a:chExt cx="4847770" cy="824957"/>
          </a:xfrm>
        </p:grpSpPr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1C02EB72-3B21-21B6-C108-C7BA99A7CE1E}"/>
                </a:ext>
              </a:extLst>
            </p:cNvPr>
            <p:cNvSpPr/>
            <p:nvPr/>
          </p:nvSpPr>
          <p:spPr>
            <a:xfrm>
              <a:off x="1" y="6712911"/>
              <a:ext cx="4847770" cy="824957"/>
            </a:xfrm>
            <a:custGeom>
              <a:avLst/>
              <a:gdLst>
                <a:gd name="connsiteX0" fmla="*/ 0 w 4715811"/>
                <a:gd name="connsiteY0" fmla="*/ 0 h 824957"/>
                <a:gd name="connsiteX1" fmla="*/ 1568135 w 4715811"/>
                <a:gd name="connsiteY1" fmla="*/ 0 h 824957"/>
                <a:gd name="connsiteX2" fmla="*/ 1654622 w 4715811"/>
                <a:gd name="connsiteY2" fmla="*/ 0 h 824957"/>
                <a:gd name="connsiteX3" fmla="*/ 2765383 w 4715811"/>
                <a:gd name="connsiteY3" fmla="*/ 0 h 824957"/>
                <a:gd name="connsiteX4" fmla="*/ 3518563 w 4715811"/>
                <a:gd name="connsiteY4" fmla="*/ 0 h 824957"/>
                <a:gd name="connsiteX5" fmla="*/ 4715811 w 4715811"/>
                <a:gd name="connsiteY5" fmla="*/ 0 h 824957"/>
                <a:gd name="connsiteX6" fmla="*/ 4124454 w 4715811"/>
                <a:gd name="connsiteY6" fmla="*/ 824957 h 824957"/>
                <a:gd name="connsiteX7" fmla="*/ 2927206 w 4715811"/>
                <a:gd name="connsiteY7" fmla="*/ 824957 h 824957"/>
                <a:gd name="connsiteX8" fmla="*/ 2174026 w 4715811"/>
                <a:gd name="connsiteY8" fmla="*/ 824957 h 824957"/>
                <a:gd name="connsiteX9" fmla="*/ 1063265 w 4715811"/>
                <a:gd name="connsiteY9" fmla="*/ 824957 h 824957"/>
                <a:gd name="connsiteX10" fmla="*/ 976778 w 4715811"/>
                <a:gd name="connsiteY10" fmla="*/ 824957 h 824957"/>
                <a:gd name="connsiteX11" fmla="*/ 0 w 4715811"/>
                <a:gd name="connsiteY11" fmla="*/ 824957 h 8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5811" h="824957">
                  <a:moveTo>
                    <a:pt x="0" y="0"/>
                  </a:moveTo>
                  <a:lnTo>
                    <a:pt x="1568135" y="0"/>
                  </a:lnTo>
                  <a:lnTo>
                    <a:pt x="1654622" y="0"/>
                  </a:lnTo>
                  <a:lnTo>
                    <a:pt x="2765383" y="0"/>
                  </a:lnTo>
                  <a:lnTo>
                    <a:pt x="3518563" y="0"/>
                  </a:lnTo>
                  <a:lnTo>
                    <a:pt x="4715811" y="0"/>
                  </a:lnTo>
                  <a:lnTo>
                    <a:pt x="4124454" y="824957"/>
                  </a:lnTo>
                  <a:lnTo>
                    <a:pt x="2927206" y="824957"/>
                  </a:lnTo>
                  <a:lnTo>
                    <a:pt x="2174026" y="824957"/>
                  </a:lnTo>
                  <a:lnTo>
                    <a:pt x="1063265" y="824957"/>
                  </a:lnTo>
                  <a:lnTo>
                    <a:pt x="976778" y="824957"/>
                  </a:lnTo>
                  <a:lnTo>
                    <a:pt x="0" y="824957"/>
                  </a:lnTo>
                  <a:close/>
                </a:path>
              </a:pathLst>
            </a:custGeom>
            <a:gradFill>
              <a:gsLst>
                <a:gs pos="50000">
                  <a:srgbClr val="A6CD39"/>
                </a:gs>
                <a:gs pos="10000">
                  <a:srgbClr val="D4DF2D"/>
                </a:gs>
                <a:gs pos="90000">
                  <a:srgbClr val="D4DF2D"/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A605D9-7E04-2971-906B-37514FFB40EE}"/>
                </a:ext>
              </a:extLst>
            </p:cNvPr>
            <p:cNvSpPr txBox="1"/>
            <p:nvPr/>
          </p:nvSpPr>
          <p:spPr>
            <a:xfrm>
              <a:off x="1492735" y="6886861"/>
              <a:ext cx="2783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/>
                  </a:solidFill>
                </a:rPr>
                <a:t>Channels:</a:t>
              </a:r>
              <a:endParaRPr lang="ru-RU" sz="25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5" name="Freeform: Shape 5">
              <a:extLst>
                <a:ext uri="{FF2B5EF4-FFF2-40B4-BE49-F238E27FC236}">
                  <a16:creationId xmlns:a16="http://schemas.microsoft.com/office/drawing/2014/main" id="{6C17E3F5-80B3-ECA9-CCC9-61BFCFCD581E}"/>
                </a:ext>
              </a:extLst>
            </p:cNvPr>
            <p:cNvSpPr/>
            <p:nvPr/>
          </p:nvSpPr>
          <p:spPr>
            <a:xfrm>
              <a:off x="1003844" y="6994280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2054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New elements 011">
      <a:dk1>
        <a:sysClr val="windowText" lastClr="000000"/>
      </a:dk1>
      <a:lt1>
        <a:srgbClr val="3F3F3F"/>
      </a:lt1>
      <a:dk2>
        <a:srgbClr val="D00000"/>
      </a:dk2>
      <a:lt2>
        <a:srgbClr val="FFFFFF"/>
      </a:lt2>
      <a:accent1>
        <a:srgbClr val="F48C05"/>
      </a:accent1>
      <a:accent2>
        <a:srgbClr val="E8E8E8"/>
      </a:accent2>
      <a:accent3>
        <a:srgbClr val="E85C04"/>
      </a:accent3>
      <a:accent4>
        <a:srgbClr val="FFBA07"/>
      </a:accent4>
      <a:accent5>
        <a:srgbClr val="FAA306"/>
      </a:accent5>
      <a:accent6>
        <a:srgbClr val="DC3002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41159</TotalTime>
  <Words>723</Words>
  <Application>Microsoft Office PowerPoint</Application>
  <PresentationFormat>Custom</PresentationFormat>
  <Paragraphs>116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Montserrat ExtraBold</vt:lpstr>
      <vt:lpstr>Roboto</vt:lpstr>
      <vt:lpstr>Roboto Black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Brian Brooks</cp:lastModifiedBy>
  <cp:revision>2697</cp:revision>
  <dcterms:created xsi:type="dcterms:W3CDTF">2015-02-25T15:20:40Z</dcterms:created>
  <dcterms:modified xsi:type="dcterms:W3CDTF">2025-11-12T05:35:03Z</dcterms:modified>
</cp:coreProperties>
</file>